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9"/>
  </p:handoutMasterIdLst>
  <p:sldIdLst>
    <p:sldId id="256" r:id="rId2"/>
    <p:sldId id="259" r:id="rId3"/>
    <p:sldId id="285" r:id="rId4"/>
    <p:sldId id="260" r:id="rId5"/>
    <p:sldId id="262" r:id="rId6"/>
    <p:sldId id="287" r:id="rId7"/>
    <p:sldId id="288" r:id="rId8"/>
    <p:sldId id="271" r:id="rId9"/>
    <p:sldId id="289" r:id="rId10"/>
    <p:sldId id="274" r:id="rId11"/>
    <p:sldId id="292" r:id="rId12"/>
    <p:sldId id="293" r:id="rId13"/>
    <p:sldId id="294" r:id="rId14"/>
    <p:sldId id="295" r:id="rId15"/>
    <p:sldId id="296" r:id="rId16"/>
    <p:sldId id="297" r:id="rId17"/>
    <p:sldId id="298" r:id="rId18"/>
    <p:sldId id="300" r:id="rId19"/>
    <p:sldId id="301" r:id="rId20"/>
    <p:sldId id="302" r:id="rId21"/>
    <p:sldId id="303" r:id="rId22"/>
    <p:sldId id="304" r:id="rId23"/>
    <p:sldId id="306" r:id="rId24"/>
    <p:sldId id="307" r:id="rId25"/>
    <p:sldId id="282" r:id="rId26"/>
    <p:sldId id="283" r:id="rId27"/>
    <p:sldId id="284" r:id="rId28"/>
    <p:sldId id="309" r:id="rId29"/>
    <p:sldId id="312" r:id="rId30"/>
    <p:sldId id="313" r:id="rId31"/>
    <p:sldId id="314" r:id="rId32"/>
    <p:sldId id="315" r:id="rId33"/>
    <p:sldId id="316" r:id="rId34"/>
    <p:sldId id="317" r:id="rId35"/>
    <p:sldId id="318" r:id="rId36"/>
    <p:sldId id="319" r:id="rId37"/>
    <p:sldId id="320" r:id="rId38"/>
    <p:sldId id="321" r:id="rId39"/>
    <p:sldId id="263" r:id="rId40"/>
    <p:sldId id="265" r:id="rId41"/>
    <p:sldId id="267" r:id="rId42"/>
    <p:sldId id="270" r:id="rId43"/>
    <p:sldId id="272" r:id="rId44"/>
    <p:sldId id="275" r:id="rId45"/>
    <p:sldId id="276" r:id="rId46"/>
    <p:sldId id="324" r:id="rId47"/>
    <p:sldId id="325"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8"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FF0000"/>
    <a:srgbClr val="366092"/>
    <a:srgbClr val="1F497D"/>
    <a:srgbClr val="3C86A6"/>
    <a:srgbClr val="007E7E"/>
    <a:srgbClr val="091523"/>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1" autoAdjust="0"/>
    <p:restoredTop sz="94660"/>
  </p:normalViewPr>
  <p:slideViewPr>
    <p:cSldViewPr>
      <p:cViewPr varScale="1">
        <p:scale>
          <a:sx n="92" d="100"/>
          <a:sy n="92" d="100"/>
        </p:scale>
        <p:origin x="1884" y="90"/>
      </p:cViewPr>
      <p:guideLst>
        <p:guide orient="horz" pos="1248"/>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5" Type="http://schemas.openxmlformats.org/officeDocument/2006/relationships/image" Target="../media/image48.wmf"/><Relationship Id="rId4" Type="http://schemas.openxmlformats.org/officeDocument/2006/relationships/image" Target="../media/image4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87.wmf"/><Relationship Id="rId7" Type="http://schemas.openxmlformats.org/officeDocument/2006/relationships/image" Target="../media/image91.wmf"/><Relationship Id="rId2" Type="http://schemas.openxmlformats.org/officeDocument/2006/relationships/image" Target="../media/image86.wmf"/><Relationship Id="rId1" Type="http://schemas.openxmlformats.org/officeDocument/2006/relationships/image" Target="../media/image85.wmf"/><Relationship Id="rId6" Type="http://schemas.openxmlformats.org/officeDocument/2006/relationships/image" Target="../media/image90.wmf"/><Relationship Id="rId5" Type="http://schemas.openxmlformats.org/officeDocument/2006/relationships/image" Target="../media/image89.wmf"/><Relationship Id="rId10" Type="http://schemas.openxmlformats.org/officeDocument/2006/relationships/image" Target="../media/image94.wmf"/><Relationship Id="rId4" Type="http://schemas.openxmlformats.org/officeDocument/2006/relationships/image" Target="../media/image88.wmf"/><Relationship Id="rId9" Type="http://schemas.openxmlformats.org/officeDocument/2006/relationships/image" Target="../media/image9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93.wmf"/><Relationship Id="rId3" Type="http://schemas.openxmlformats.org/officeDocument/2006/relationships/image" Target="../media/image97.wmf"/><Relationship Id="rId7" Type="http://schemas.openxmlformats.org/officeDocument/2006/relationships/image" Target="../media/image101.wmf"/><Relationship Id="rId2" Type="http://schemas.openxmlformats.org/officeDocument/2006/relationships/image" Target="../media/image96.wmf"/><Relationship Id="rId1" Type="http://schemas.openxmlformats.org/officeDocument/2006/relationships/image" Target="../media/image95.wmf"/><Relationship Id="rId6" Type="http://schemas.openxmlformats.org/officeDocument/2006/relationships/image" Target="../media/image100.wmf"/><Relationship Id="rId11" Type="http://schemas.openxmlformats.org/officeDocument/2006/relationships/image" Target="../media/image103.wmf"/><Relationship Id="rId5" Type="http://schemas.openxmlformats.org/officeDocument/2006/relationships/image" Target="../media/image99.wmf"/><Relationship Id="rId10" Type="http://schemas.openxmlformats.org/officeDocument/2006/relationships/image" Target="../media/image102.wmf"/><Relationship Id="rId4" Type="http://schemas.openxmlformats.org/officeDocument/2006/relationships/image" Target="../media/image98.wmf"/><Relationship Id="rId9" Type="http://schemas.openxmlformats.org/officeDocument/2006/relationships/image" Target="../media/image9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06.wmf"/><Relationship Id="rId7" Type="http://schemas.openxmlformats.org/officeDocument/2006/relationships/image" Target="../media/image110.wmf"/><Relationship Id="rId2" Type="http://schemas.openxmlformats.org/officeDocument/2006/relationships/image" Target="../media/image105.wmf"/><Relationship Id="rId1" Type="http://schemas.openxmlformats.org/officeDocument/2006/relationships/image" Target="../media/image104.wmf"/><Relationship Id="rId6" Type="http://schemas.openxmlformats.org/officeDocument/2006/relationships/image" Target="../media/image109.wmf"/><Relationship Id="rId5" Type="http://schemas.openxmlformats.org/officeDocument/2006/relationships/image" Target="../media/image108.wmf"/><Relationship Id="rId4" Type="http://schemas.openxmlformats.org/officeDocument/2006/relationships/image" Target="../media/image107.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13.wmf"/><Relationship Id="rId7" Type="http://schemas.openxmlformats.org/officeDocument/2006/relationships/image" Target="../media/image117.wmf"/><Relationship Id="rId2" Type="http://schemas.openxmlformats.org/officeDocument/2006/relationships/image" Target="../media/image112.wmf"/><Relationship Id="rId1" Type="http://schemas.openxmlformats.org/officeDocument/2006/relationships/image" Target="../media/image111.wmf"/><Relationship Id="rId6" Type="http://schemas.openxmlformats.org/officeDocument/2006/relationships/image" Target="../media/image116.wmf"/><Relationship Id="rId5" Type="http://schemas.openxmlformats.org/officeDocument/2006/relationships/image" Target="../media/image115.wmf"/><Relationship Id="rId4" Type="http://schemas.openxmlformats.org/officeDocument/2006/relationships/image" Target="../media/image114.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20.wmf"/><Relationship Id="rId7" Type="http://schemas.openxmlformats.org/officeDocument/2006/relationships/image" Target="../media/image124.wmf"/><Relationship Id="rId2" Type="http://schemas.openxmlformats.org/officeDocument/2006/relationships/image" Target="../media/image119.wmf"/><Relationship Id="rId1" Type="http://schemas.openxmlformats.org/officeDocument/2006/relationships/image" Target="../media/image118.wmf"/><Relationship Id="rId6" Type="http://schemas.openxmlformats.org/officeDocument/2006/relationships/image" Target="../media/image123.wmf"/><Relationship Id="rId5" Type="http://schemas.openxmlformats.org/officeDocument/2006/relationships/image" Target="../media/image122.wmf"/><Relationship Id="rId4" Type="http://schemas.openxmlformats.org/officeDocument/2006/relationships/image" Target="../media/image121.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127.wmf"/><Relationship Id="rId2" Type="http://schemas.openxmlformats.org/officeDocument/2006/relationships/image" Target="../media/image126.wmf"/><Relationship Id="rId1" Type="http://schemas.openxmlformats.org/officeDocument/2006/relationships/image" Target="../media/image125.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30.wmf"/><Relationship Id="rId7" Type="http://schemas.openxmlformats.org/officeDocument/2006/relationships/image" Target="../media/image134.wmf"/><Relationship Id="rId2" Type="http://schemas.openxmlformats.org/officeDocument/2006/relationships/image" Target="../media/image129.wmf"/><Relationship Id="rId1" Type="http://schemas.openxmlformats.org/officeDocument/2006/relationships/image" Target="../media/image128.wmf"/><Relationship Id="rId6" Type="http://schemas.openxmlformats.org/officeDocument/2006/relationships/image" Target="../media/image133.wmf"/><Relationship Id="rId5" Type="http://schemas.openxmlformats.org/officeDocument/2006/relationships/image" Target="../media/image132.wmf"/><Relationship Id="rId4" Type="http://schemas.openxmlformats.org/officeDocument/2006/relationships/image" Target="../media/image131.wmf"/></Relationships>
</file>

<file path=ppt/drawings/_rels/vmlDrawing26.vml.rels><?xml version="1.0" encoding="UTF-8" standalone="yes"?>
<Relationships xmlns="http://schemas.openxmlformats.org/package/2006/relationships"><Relationship Id="rId8" Type="http://schemas.openxmlformats.org/officeDocument/2006/relationships/image" Target="../media/image142.wmf"/><Relationship Id="rId3" Type="http://schemas.openxmlformats.org/officeDocument/2006/relationships/image" Target="../media/image137.wmf"/><Relationship Id="rId7" Type="http://schemas.openxmlformats.org/officeDocument/2006/relationships/image" Target="../media/image141.wmf"/><Relationship Id="rId2" Type="http://schemas.openxmlformats.org/officeDocument/2006/relationships/image" Target="../media/image136.wmf"/><Relationship Id="rId1" Type="http://schemas.openxmlformats.org/officeDocument/2006/relationships/image" Target="../media/image135.wmf"/><Relationship Id="rId6" Type="http://schemas.openxmlformats.org/officeDocument/2006/relationships/image" Target="../media/image140.wmf"/><Relationship Id="rId5" Type="http://schemas.openxmlformats.org/officeDocument/2006/relationships/image" Target="../media/image139.wmf"/><Relationship Id="rId4" Type="http://schemas.openxmlformats.org/officeDocument/2006/relationships/image" Target="../media/image138.wmf"/></Relationships>
</file>

<file path=ppt/drawings/_rels/vmlDrawing27.vml.rels><?xml version="1.0" encoding="UTF-8" standalone="yes"?>
<Relationships xmlns="http://schemas.openxmlformats.org/package/2006/relationships"><Relationship Id="rId8" Type="http://schemas.openxmlformats.org/officeDocument/2006/relationships/image" Target="../media/image150.wmf"/><Relationship Id="rId3" Type="http://schemas.openxmlformats.org/officeDocument/2006/relationships/image" Target="../media/image145.wmf"/><Relationship Id="rId7" Type="http://schemas.openxmlformats.org/officeDocument/2006/relationships/image" Target="../media/image149.wmf"/><Relationship Id="rId2" Type="http://schemas.openxmlformats.org/officeDocument/2006/relationships/image" Target="../media/image144.wmf"/><Relationship Id="rId1" Type="http://schemas.openxmlformats.org/officeDocument/2006/relationships/image" Target="../media/image143.wmf"/><Relationship Id="rId6" Type="http://schemas.openxmlformats.org/officeDocument/2006/relationships/image" Target="../media/image148.wmf"/><Relationship Id="rId5" Type="http://schemas.openxmlformats.org/officeDocument/2006/relationships/image" Target="../media/image147.wmf"/><Relationship Id="rId4" Type="http://schemas.openxmlformats.org/officeDocument/2006/relationships/image" Target="../media/image146.wmf"/><Relationship Id="rId9" Type="http://schemas.openxmlformats.org/officeDocument/2006/relationships/image" Target="../media/image151.wmf"/></Relationships>
</file>

<file path=ppt/drawings/_rels/vmlDrawing28.vml.rels><?xml version="1.0" encoding="UTF-8" standalone="yes"?>
<Relationships xmlns="http://schemas.openxmlformats.org/package/2006/relationships"><Relationship Id="rId8" Type="http://schemas.openxmlformats.org/officeDocument/2006/relationships/image" Target="../media/image159.wmf"/><Relationship Id="rId3" Type="http://schemas.openxmlformats.org/officeDocument/2006/relationships/image" Target="../media/image154.wmf"/><Relationship Id="rId7" Type="http://schemas.openxmlformats.org/officeDocument/2006/relationships/image" Target="../media/image158.wmf"/><Relationship Id="rId2" Type="http://schemas.openxmlformats.org/officeDocument/2006/relationships/image" Target="../media/image153.wmf"/><Relationship Id="rId1" Type="http://schemas.openxmlformats.org/officeDocument/2006/relationships/image" Target="../media/image152.wmf"/><Relationship Id="rId6" Type="http://schemas.openxmlformats.org/officeDocument/2006/relationships/image" Target="../media/image157.wmf"/><Relationship Id="rId5" Type="http://schemas.openxmlformats.org/officeDocument/2006/relationships/image" Target="../media/image156.wmf"/><Relationship Id="rId4" Type="http://schemas.openxmlformats.org/officeDocument/2006/relationships/image" Target="../media/image155.wmf"/><Relationship Id="rId9" Type="http://schemas.openxmlformats.org/officeDocument/2006/relationships/image" Target="../media/image160.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163.wmf"/><Relationship Id="rId2" Type="http://schemas.openxmlformats.org/officeDocument/2006/relationships/image" Target="../media/image162.wmf"/><Relationship Id="rId1" Type="http://schemas.openxmlformats.org/officeDocument/2006/relationships/image" Target="../media/image161.wmf"/><Relationship Id="rId4" Type="http://schemas.openxmlformats.org/officeDocument/2006/relationships/image" Target="../media/image16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166.wmf"/><Relationship Id="rId1" Type="http://schemas.openxmlformats.org/officeDocument/2006/relationships/image" Target="../media/image165.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169.wmf"/><Relationship Id="rId7" Type="http://schemas.openxmlformats.org/officeDocument/2006/relationships/image" Target="../media/image173.wmf"/><Relationship Id="rId2" Type="http://schemas.openxmlformats.org/officeDocument/2006/relationships/image" Target="../media/image168.wmf"/><Relationship Id="rId1" Type="http://schemas.openxmlformats.org/officeDocument/2006/relationships/image" Target="../media/image167.wmf"/><Relationship Id="rId6" Type="http://schemas.openxmlformats.org/officeDocument/2006/relationships/image" Target="../media/image172.wmf"/><Relationship Id="rId5" Type="http://schemas.openxmlformats.org/officeDocument/2006/relationships/image" Target="../media/image171.wmf"/><Relationship Id="rId4" Type="http://schemas.openxmlformats.org/officeDocument/2006/relationships/image" Target="../media/image170.wmf"/></Relationships>
</file>

<file path=ppt/drawings/_rels/vmlDrawing32.vml.rels><?xml version="1.0" encoding="UTF-8" standalone="yes"?>
<Relationships xmlns="http://schemas.openxmlformats.org/package/2006/relationships"><Relationship Id="rId2" Type="http://schemas.openxmlformats.org/officeDocument/2006/relationships/image" Target="../media/image175.wmf"/><Relationship Id="rId1" Type="http://schemas.openxmlformats.org/officeDocument/2006/relationships/image" Target="../media/image174.wmf"/></Relationships>
</file>

<file path=ppt/drawings/_rels/vmlDrawing33.vml.rels><?xml version="1.0" encoding="UTF-8" standalone="yes"?>
<Relationships xmlns="http://schemas.openxmlformats.org/package/2006/relationships"><Relationship Id="rId3" Type="http://schemas.openxmlformats.org/officeDocument/2006/relationships/image" Target="../media/image177.wmf"/><Relationship Id="rId2" Type="http://schemas.openxmlformats.org/officeDocument/2006/relationships/image" Target="../media/image176.wmf"/><Relationship Id="rId1" Type="http://schemas.openxmlformats.org/officeDocument/2006/relationships/image" Target="../media/image175.wmf"/><Relationship Id="rId5" Type="http://schemas.openxmlformats.org/officeDocument/2006/relationships/image" Target="../media/image179.wmf"/><Relationship Id="rId4" Type="http://schemas.openxmlformats.org/officeDocument/2006/relationships/image" Target="../media/image178.wmf"/></Relationships>
</file>

<file path=ppt/drawings/_rels/vmlDrawing34.vml.rels><?xml version="1.0" encoding="UTF-8" standalone="yes"?>
<Relationships xmlns="http://schemas.openxmlformats.org/package/2006/relationships"><Relationship Id="rId3" Type="http://schemas.openxmlformats.org/officeDocument/2006/relationships/image" Target="../media/image182.wmf"/><Relationship Id="rId2" Type="http://schemas.openxmlformats.org/officeDocument/2006/relationships/image" Target="../media/image181.wmf"/><Relationship Id="rId1" Type="http://schemas.openxmlformats.org/officeDocument/2006/relationships/image" Target="../media/image180.wmf"/><Relationship Id="rId6" Type="http://schemas.openxmlformats.org/officeDocument/2006/relationships/image" Target="../media/image185.wmf"/><Relationship Id="rId5" Type="http://schemas.openxmlformats.org/officeDocument/2006/relationships/image" Target="../media/image184.wmf"/><Relationship Id="rId4" Type="http://schemas.openxmlformats.org/officeDocument/2006/relationships/image" Target="../media/image183.wmf"/></Relationships>
</file>

<file path=ppt/drawings/_rels/vmlDrawing35.vml.rels><?xml version="1.0" encoding="UTF-8" standalone="yes"?>
<Relationships xmlns="http://schemas.openxmlformats.org/package/2006/relationships"><Relationship Id="rId3" Type="http://schemas.openxmlformats.org/officeDocument/2006/relationships/image" Target="../media/image188.wmf"/><Relationship Id="rId2" Type="http://schemas.openxmlformats.org/officeDocument/2006/relationships/image" Target="../media/image187.wmf"/><Relationship Id="rId1" Type="http://schemas.openxmlformats.org/officeDocument/2006/relationships/image" Target="../media/image186.wmf"/><Relationship Id="rId6" Type="http://schemas.openxmlformats.org/officeDocument/2006/relationships/image" Target="../media/image191.wmf"/><Relationship Id="rId5" Type="http://schemas.openxmlformats.org/officeDocument/2006/relationships/image" Target="../media/image190.wmf"/><Relationship Id="rId4" Type="http://schemas.openxmlformats.org/officeDocument/2006/relationships/image" Target="../media/image189.wmf"/></Relationships>
</file>

<file path=ppt/drawings/_rels/vmlDrawing36.vml.rels><?xml version="1.0" encoding="UTF-8" standalone="yes"?>
<Relationships xmlns="http://schemas.openxmlformats.org/package/2006/relationships"><Relationship Id="rId8" Type="http://schemas.openxmlformats.org/officeDocument/2006/relationships/image" Target="../media/image199.wmf"/><Relationship Id="rId3" Type="http://schemas.openxmlformats.org/officeDocument/2006/relationships/image" Target="../media/image194.wmf"/><Relationship Id="rId7" Type="http://schemas.openxmlformats.org/officeDocument/2006/relationships/image" Target="../media/image198.wmf"/><Relationship Id="rId12" Type="http://schemas.openxmlformats.org/officeDocument/2006/relationships/image" Target="../media/image203.wmf"/><Relationship Id="rId2" Type="http://schemas.openxmlformats.org/officeDocument/2006/relationships/image" Target="../media/image193.wmf"/><Relationship Id="rId1" Type="http://schemas.openxmlformats.org/officeDocument/2006/relationships/image" Target="../media/image192.wmf"/><Relationship Id="rId6" Type="http://schemas.openxmlformats.org/officeDocument/2006/relationships/image" Target="../media/image197.wmf"/><Relationship Id="rId11" Type="http://schemas.openxmlformats.org/officeDocument/2006/relationships/image" Target="../media/image202.wmf"/><Relationship Id="rId5" Type="http://schemas.openxmlformats.org/officeDocument/2006/relationships/image" Target="../media/image196.wmf"/><Relationship Id="rId10" Type="http://schemas.openxmlformats.org/officeDocument/2006/relationships/image" Target="../media/image201.wmf"/><Relationship Id="rId4" Type="http://schemas.openxmlformats.org/officeDocument/2006/relationships/image" Target="../media/image195.wmf"/><Relationship Id="rId9" Type="http://schemas.openxmlformats.org/officeDocument/2006/relationships/image" Target="../media/image200.wmf"/></Relationships>
</file>

<file path=ppt/drawings/_rels/vmlDrawing37.vml.rels><?xml version="1.0" encoding="UTF-8" standalone="yes"?>
<Relationships xmlns="http://schemas.openxmlformats.org/package/2006/relationships"><Relationship Id="rId3" Type="http://schemas.openxmlformats.org/officeDocument/2006/relationships/image" Target="../media/image206.wmf"/><Relationship Id="rId2" Type="http://schemas.openxmlformats.org/officeDocument/2006/relationships/image" Target="../media/image205.wmf"/><Relationship Id="rId1" Type="http://schemas.openxmlformats.org/officeDocument/2006/relationships/image" Target="../media/image204.wmf"/><Relationship Id="rId6" Type="http://schemas.openxmlformats.org/officeDocument/2006/relationships/image" Target="../media/image209.wmf"/><Relationship Id="rId5" Type="http://schemas.openxmlformats.org/officeDocument/2006/relationships/image" Target="../media/image208.wmf"/><Relationship Id="rId4" Type="http://schemas.openxmlformats.org/officeDocument/2006/relationships/image" Target="../media/image207.wmf"/></Relationships>
</file>

<file path=ppt/drawings/_rels/vmlDrawing38.vml.rels><?xml version="1.0" encoding="UTF-8" standalone="yes"?>
<Relationships xmlns="http://schemas.openxmlformats.org/package/2006/relationships"><Relationship Id="rId8" Type="http://schemas.openxmlformats.org/officeDocument/2006/relationships/image" Target="../media/image217.wmf"/><Relationship Id="rId3" Type="http://schemas.openxmlformats.org/officeDocument/2006/relationships/image" Target="../media/image212.wmf"/><Relationship Id="rId7" Type="http://schemas.openxmlformats.org/officeDocument/2006/relationships/image" Target="../media/image216.wmf"/><Relationship Id="rId2" Type="http://schemas.openxmlformats.org/officeDocument/2006/relationships/image" Target="../media/image211.wmf"/><Relationship Id="rId1" Type="http://schemas.openxmlformats.org/officeDocument/2006/relationships/image" Target="../media/image210.wmf"/><Relationship Id="rId6" Type="http://schemas.openxmlformats.org/officeDocument/2006/relationships/image" Target="../media/image215.wmf"/><Relationship Id="rId5" Type="http://schemas.openxmlformats.org/officeDocument/2006/relationships/image" Target="../media/image214.wmf"/><Relationship Id="rId4" Type="http://schemas.openxmlformats.org/officeDocument/2006/relationships/image" Target="../media/image213.wmf"/><Relationship Id="rId9" Type="http://schemas.openxmlformats.org/officeDocument/2006/relationships/image" Target="../media/image209.wmf"/></Relationships>
</file>

<file path=ppt/drawings/_rels/vmlDrawing39.vml.rels><?xml version="1.0" encoding="UTF-8" standalone="yes"?>
<Relationships xmlns="http://schemas.openxmlformats.org/package/2006/relationships"><Relationship Id="rId8" Type="http://schemas.openxmlformats.org/officeDocument/2006/relationships/image" Target="../media/image225.wmf"/><Relationship Id="rId13" Type="http://schemas.openxmlformats.org/officeDocument/2006/relationships/image" Target="../media/image230.wmf"/><Relationship Id="rId3" Type="http://schemas.openxmlformats.org/officeDocument/2006/relationships/image" Target="../media/image220.wmf"/><Relationship Id="rId7" Type="http://schemas.openxmlformats.org/officeDocument/2006/relationships/image" Target="../media/image224.wmf"/><Relationship Id="rId12" Type="http://schemas.openxmlformats.org/officeDocument/2006/relationships/image" Target="../media/image229.wmf"/><Relationship Id="rId2" Type="http://schemas.openxmlformats.org/officeDocument/2006/relationships/image" Target="../media/image219.wmf"/><Relationship Id="rId1" Type="http://schemas.openxmlformats.org/officeDocument/2006/relationships/image" Target="../media/image218.wmf"/><Relationship Id="rId6" Type="http://schemas.openxmlformats.org/officeDocument/2006/relationships/image" Target="../media/image223.wmf"/><Relationship Id="rId11" Type="http://schemas.openxmlformats.org/officeDocument/2006/relationships/image" Target="../media/image228.wmf"/><Relationship Id="rId5" Type="http://schemas.openxmlformats.org/officeDocument/2006/relationships/image" Target="../media/image222.wmf"/><Relationship Id="rId15" Type="http://schemas.openxmlformats.org/officeDocument/2006/relationships/image" Target="../media/image232.wmf"/><Relationship Id="rId10" Type="http://schemas.openxmlformats.org/officeDocument/2006/relationships/image" Target="../media/image227.wmf"/><Relationship Id="rId4" Type="http://schemas.openxmlformats.org/officeDocument/2006/relationships/image" Target="../media/image221.wmf"/><Relationship Id="rId9" Type="http://schemas.openxmlformats.org/officeDocument/2006/relationships/image" Target="../media/image226.wmf"/><Relationship Id="rId14" Type="http://schemas.openxmlformats.org/officeDocument/2006/relationships/image" Target="../media/image23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4.wmf"/><Relationship Id="rId4" Type="http://schemas.openxmlformats.org/officeDocument/2006/relationships/image" Target="../media/image13.wmf"/></Relationships>
</file>

<file path=ppt/drawings/_rels/vmlDrawing40.vml.rels><?xml version="1.0" encoding="UTF-8" standalone="yes"?>
<Relationships xmlns="http://schemas.openxmlformats.org/package/2006/relationships"><Relationship Id="rId2" Type="http://schemas.openxmlformats.org/officeDocument/2006/relationships/image" Target="../media/image234.wmf"/><Relationship Id="rId1" Type="http://schemas.openxmlformats.org/officeDocument/2006/relationships/image" Target="../media/image233.wmf"/></Relationships>
</file>

<file path=ppt/drawings/_rels/vmlDrawing41.vml.rels><?xml version="1.0" encoding="UTF-8" standalone="yes"?>
<Relationships xmlns="http://schemas.openxmlformats.org/package/2006/relationships"><Relationship Id="rId3" Type="http://schemas.openxmlformats.org/officeDocument/2006/relationships/image" Target="../media/image237.wmf"/><Relationship Id="rId2" Type="http://schemas.openxmlformats.org/officeDocument/2006/relationships/image" Target="../media/image236.wmf"/><Relationship Id="rId1" Type="http://schemas.openxmlformats.org/officeDocument/2006/relationships/image" Target="../media/image235.wmf"/><Relationship Id="rId6" Type="http://schemas.openxmlformats.org/officeDocument/2006/relationships/image" Target="../media/image209.wmf"/><Relationship Id="rId5" Type="http://schemas.openxmlformats.org/officeDocument/2006/relationships/image" Target="../media/image239.wmf"/><Relationship Id="rId4" Type="http://schemas.openxmlformats.org/officeDocument/2006/relationships/image" Target="../media/image23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11/12/2018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7487542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 </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9.wmf"/></Relationships>
</file>

<file path=ppt/slides/_rels/slide11.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1.wmf"/><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s>
</file>

<file path=ppt/slides/_rels/slide12.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13.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image" Target="../media/image43.wmf"/><Relationship Id="rId1" Type="http://schemas.openxmlformats.org/officeDocument/2006/relationships/vmlDrawing" Target="../drawings/vmlDrawing11.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4.xml.rels><?xml version="1.0" encoding="UTF-8" standalone="yes"?>
<Relationships xmlns="http://schemas.openxmlformats.org/package/2006/relationships"><Relationship Id="rId8" Type="http://schemas.openxmlformats.org/officeDocument/2006/relationships/image" Target="../media/image46.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5.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6.bin"/><Relationship Id="rId14" Type="http://schemas.openxmlformats.org/officeDocument/2006/relationships/image" Target="../media/image49.wmf"/></Relationships>
</file>

<file path=ppt/slides/_rels/slide15.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54.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1.wmf"/><Relationship Id="rId11" Type="http://schemas.openxmlformats.org/officeDocument/2006/relationships/oleObject" Target="../embeddings/oleObject53.bin"/><Relationship Id="rId5" Type="http://schemas.openxmlformats.org/officeDocument/2006/relationships/oleObject" Target="../embeddings/oleObject50.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2.bin"/><Relationship Id="rId14" Type="http://schemas.openxmlformats.org/officeDocument/2006/relationships/image" Target="../media/image55.wmf"/></Relationships>
</file>

<file path=ppt/slides/_rels/slide16.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0.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7.wmf"/><Relationship Id="rId11" Type="http://schemas.openxmlformats.org/officeDocument/2006/relationships/oleObject" Target="../embeddings/oleObject59.bin"/><Relationship Id="rId5" Type="http://schemas.openxmlformats.org/officeDocument/2006/relationships/oleObject" Target="../embeddings/oleObject56.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8.bin"/><Relationship Id="rId14" Type="http://schemas.openxmlformats.org/officeDocument/2006/relationships/image" Target="../media/image61.wmf"/></Relationships>
</file>

<file path=ppt/slides/_rels/slide17.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6.bin"/><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2" Type="http://schemas.openxmlformats.org/officeDocument/2006/relationships/slideLayout" Target="../slideLayouts/slideLayout2.xml"/><Relationship Id="rId16" Type="http://schemas.openxmlformats.org/officeDocument/2006/relationships/image" Target="../media/image68.wmf"/><Relationship Id="rId1" Type="http://schemas.openxmlformats.org/officeDocument/2006/relationships/vmlDrawing" Target="../drawings/vmlDrawing15.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4.bin"/><Relationship Id="rId14" Type="http://schemas.openxmlformats.org/officeDocument/2006/relationships/image" Target="../media/image67.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70.wmf"/><Relationship Id="rId5" Type="http://schemas.openxmlformats.org/officeDocument/2006/relationships/oleObject" Target="../embeddings/oleObject69.bin"/><Relationship Id="rId4" Type="http://schemas.openxmlformats.org/officeDocument/2006/relationships/image" Target="../media/image69.wmf"/></Relationships>
</file>

<file path=ppt/slides/_rels/slide19.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5.bin"/><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2" Type="http://schemas.openxmlformats.org/officeDocument/2006/relationships/slideLayout" Target="../slideLayouts/slideLayout2.xml"/><Relationship Id="rId16" Type="http://schemas.openxmlformats.org/officeDocument/2006/relationships/image" Target="../media/image77.wmf"/><Relationship Id="rId1" Type="http://schemas.openxmlformats.org/officeDocument/2006/relationships/vmlDrawing" Target="../drawings/vmlDrawing17.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oleObject" Target="../embeddings/oleObject76.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2.wmf"/><Relationship Id="rId2" Type="http://schemas.openxmlformats.org/officeDocument/2006/relationships/slideLayout" Target="../slideLayouts/slideLayout2.xml"/><Relationship Id="rId16" Type="http://schemas.openxmlformats.org/officeDocument/2006/relationships/image" Target="../media/image84.wmf"/><Relationship Id="rId1" Type="http://schemas.openxmlformats.org/officeDocument/2006/relationships/vmlDrawing" Target="../drawings/vmlDrawing18.vml"/><Relationship Id="rId6" Type="http://schemas.openxmlformats.org/officeDocument/2006/relationships/image" Target="../media/image79.wmf"/><Relationship Id="rId11" Type="http://schemas.openxmlformats.org/officeDocument/2006/relationships/oleObject" Target="../embeddings/oleObject81.bin"/><Relationship Id="rId5" Type="http://schemas.openxmlformats.org/officeDocument/2006/relationships/oleObject" Target="../embeddings/oleObject78.bin"/><Relationship Id="rId15" Type="http://schemas.openxmlformats.org/officeDocument/2006/relationships/oleObject" Target="../embeddings/oleObject83.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0.bin"/><Relationship Id="rId14" Type="http://schemas.openxmlformats.org/officeDocument/2006/relationships/image" Target="../media/image83.wmf"/></Relationships>
</file>

<file path=ppt/slides/_rels/slide21.xml.rels><?xml version="1.0" encoding="UTF-8" standalone="yes"?>
<Relationships xmlns="http://schemas.openxmlformats.org/package/2006/relationships"><Relationship Id="rId8" Type="http://schemas.openxmlformats.org/officeDocument/2006/relationships/image" Target="../media/image87.wmf"/><Relationship Id="rId13" Type="http://schemas.openxmlformats.org/officeDocument/2006/relationships/oleObject" Target="../embeddings/oleObject89.bin"/><Relationship Id="rId18" Type="http://schemas.openxmlformats.org/officeDocument/2006/relationships/image" Target="../media/image92.wmf"/><Relationship Id="rId3" Type="http://schemas.openxmlformats.org/officeDocument/2006/relationships/oleObject" Target="../embeddings/oleObject84.bin"/><Relationship Id="rId21" Type="http://schemas.openxmlformats.org/officeDocument/2006/relationships/oleObject" Target="../embeddings/oleObject93.bin"/><Relationship Id="rId7" Type="http://schemas.openxmlformats.org/officeDocument/2006/relationships/oleObject" Target="../embeddings/oleObject86.bin"/><Relationship Id="rId12" Type="http://schemas.openxmlformats.org/officeDocument/2006/relationships/image" Target="../media/image89.wmf"/><Relationship Id="rId17" Type="http://schemas.openxmlformats.org/officeDocument/2006/relationships/oleObject" Target="../embeddings/oleObject91.bin"/><Relationship Id="rId2" Type="http://schemas.openxmlformats.org/officeDocument/2006/relationships/slideLayout" Target="../slideLayouts/slideLayout2.xml"/><Relationship Id="rId16" Type="http://schemas.openxmlformats.org/officeDocument/2006/relationships/image" Target="../media/image91.wmf"/><Relationship Id="rId20" Type="http://schemas.openxmlformats.org/officeDocument/2006/relationships/image" Target="../media/image93.wmf"/><Relationship Id="rId1" Type="http://schemas.openxmlformats.org/officeDocument/2006/relationships/vmlDrawing" Target="../drawings/vmlDrawing19.vml"/><Relationship Id="rId6" Type="http://schemas.openxmlformats.org/officeDocument/2006/relationships/image" Target="../media/image86.wmf"/><Relationship Id="rId11" Type="http://schemas.openxmlformats.org/officeDocument/2006/relationships/oleObject" Target="../embeddings/oleObject88.bin"/><Relationship Id="rId5" Type="http://schemas.openxmlformats.org/officeDocument/2006/relationships/oleObject" Target="../embeddings/oleObject85.bin"/><Relationship Id="rId15" Type="http://schemas.openxmlformats.org/officeDocument/2006/relationships/oleObject" Target="../embeddings/oleObject90.bin"/><Relationship Id="rId23" Type="http://schemas.openxmlformats.org/officeDocument/2006/relationships/oleObject" Target="../embeddings/oleObject94.bin"/><Relationship Id="rId10" Type="http://schemas.openxmlformats.org/officeDocument/2006/relationships/image" Target="../media/image88.wmf"/><Relationship Id="rId19" Type="http://schemas.openxmlformats.org/officeDocument/2006/relationships/oleObject" Target="../embeddings/oleObject92.bin"/><Relationship Id="rId4" Type="http://schemas.openxmlformats.org/officeDocument/2006/relationships/image" Target="../media/image85.wmf"/><Relationship Id="rId9" Type="http://schemas.openxmlformats.org/officeDocument/2006/relationships/oleObject" Target="../embeddings/oleObject87.bin"/><Relationship Id="rId14" Type="http://schemas.openxmlformats.org/officeDocument/2006/relationships/image" Target="../media/image90.wmf"/><Relationship Id="rId22" Type="http://schemas.openxmlformats.org/officeDocument/2006/relationships/image" Target="../media/image94.wmf"/></Relationships>
</file>

<file path=ppt/slides/_rels/slide22.xml.rels><?xml version="1.0" encoding="UTF-8" standalone="yes"?>
<Relationships xmlns="http://schemas.openxmlformats.org/package/2006/relationships"><Relationship Id="rId8" Type="http://schemas.openxmlformats.org/officeDocument/2006/relationships/image" Target="../media/image97.wmf"/><Relationship Id="rId13" Type="http://schemas.openxmlformats.org/officeDocument/2006/relationships/oleObject" Target="../embeddings/oleObject100.bin"/><Relationship Id="rId18" Type="http://schemas.openxmlformats.org/officeDocument/2006/relationships/image" Target="../media/image93.wmf"/><Relationship Id="rId3" Type="http://schemas.openxmlformats.org/officeDocument/2006/relationships/oleObject" Target="../embeddings/oleObject95.bin"/><Relationship Id="rId21" Type="http://schemas.openxmlformats.org/officeDocument/2006/relationships/oleObject" Target="../embeddings/oleObject104.bin"/><Relationship Id="rId7" Type="http://schemas.openxmlformats.org/officeDocument/2006/relationships/oleObject" Target="../embeddings/oleObject97.bin"/><Relationship Id="rId12" Type="http://schemas.openxmlformats.org/officeDocument/2006/relationships/image" Target="../media/image99.wmf"/><Relationship Id="rId17" Type="http://schemas.openxmlformats.org/officeDocument/2006/relationships/oleObject" Target="../embeddings/oleObject102.bin"/><Relationship Id="rId25" Type="http://schemas.openxmlformats.org/officeDocument/2006/relationships/oleObject" Target="../embeddings/oleObject106.bin"/><Relationship Id="rId2" Type="http://schemas.openxmlformats.org/officeDocument/2006/relationships/slideLayout" Target="../slideLayouts/slideLayout2.xml"/><Relationship Id="rId16" Type="http://schemas.openxmlformats.org/officeDocument/2006/relationships/image" Target="../media/image101.wmf"/><Relationship Id="rId20" Type="http://schemas.openxmlformats.org/officeDocument/2006/relationships/image" Target="../media/image94.wmf"/><Relationship Id="rId1" Type="http://schemas.openxmlformats.org/officeDocument/2006/relationships/vmlDrawing" Target="../drawings/vmlDrawing20.vml"/><Relationship Id="rId6" Type="http://schemas.openxmlformats.org/officeDocument/2006/relationships/image" Target="../media/image96.wmf"/><Relationship Id="rId11" Type="http://schemas.openxmlformats.org/officeDocument/2006/relationships/oleObject" Target="../embeddings/oleObject99.bin"/><Relationship Id="rId24" Type="http://schemas.openxmlformats.org/officeDocument/2006/relationships/image" Target="../media/image103.wmf"/><Relationship Id="rId5" Type="http://schemas.openxmlformats.org/officeDocument/2006/relationships/oleObject" Target="../embeddings/oleObject96.bin"/><Relationship Id="rId15" Type="http://schemas.openxmlformats.org/officeDocument/2006/relationships/oleObject" Target="../embeddings/oleObject101.bin"/><Relationship Id="rId23" Type="http://schemas.openxmlformats.org/officeDocument/2006/relationships/oleObject" Target="../embeddings/oleObject105.bin"/><Relationship Id="rId10" Type="http://schemas.openxmlformats.org/officeDocument/2006/relationships/image" Target="../media/image98.wmf"/><Relationship Id="rId19" Type="http://schemas.openxmlformats.org/officeDocument/2006/relationships/oleObject" Target="../embeddings/oleObject103.bin"/><Relationship Id="rId4" Type="http://schemas.openxmlformats.org/officeDocument/2006/relationships/image" Target="../media/image95.wmf"/><Relationship Id="rId9" Type="http://schemas.openxmlformats.org/officeDocument/2006/relationships/oleObject" Target="../embeddings/oleObject98.bin"/><Relationship Id="rId14" Type="http://schemas.openxmlformats.org/officeDocument/2006/relationships/image" Target="../media/image100.wmf"/><Relationship Id="rId22" Type="http://schemas.openxmlformats.org/officeDocument/2006/relationships/image" Target="../media/image102.wmf"/></Relationships>
</file>

<file path=ppt/slides/_rels/slide23.xml.rels><?xml version="1.0" encoding="UTF-8" standalone="yes"?>
<Relationships xmlns="http://schemas.openxmlformats.org/package/2006/relationships"><Relationship Id="rId8" Type="http://schemas.openxmlformats.org/officeDocument/2006/relationships/image" Target="../media/image106.wmf"/><Relationship Id="rId13" Type="http://schemas.openxmlformats.org/officeDocument/2006/relationships/oleObject" Target="../embeddings/oleObject112.bin"/><Relationship Id="rId3" Type="http://schemas.openxmlformats.org/officeDocument/2006/relationships/oleObject" Target="../embeddings/oleObject107.bin"/><Relationship Id="rId7" Type="http://schemas.openxmlformats.org/officeDocument/2006/relationships/oleObject" Target="../embeddings/oleObject109.bin"/><Relationship Id="rId12" Type="http://schemas.openxmlformats.org/officeDocument/2006/relationships/image" Target="../media/image108.wmf"/><Relationship Id="rId2" Type="http://schemas.openxmlformats.org/officeDocument/2006/relationships/slideLayout" Target="../slideLayouts/slideLayout2.xml"/><Relationship Id="rId16" Type="http://schemas.openxmlformats.org/officeDocument/2006/relationships/image" Target="../media/image110.wmf"/><Relationship Id="rId1" Type="http://schemas.openxmlformats.org/officeDocument/2006/relationships/vmlDrawing" Target="../drawings/vmlDrawing21.vml"/><Relationship Id="rId6" Type="http://schemas.openxmlformats.org/officeDocument/2006/relationships/image" Target="../media/image105.wmf"/><Relationship Id="rId11" Type="http://schemas.openxmlformats.org/officeDocument/2006/relationships/oleObject" Target="../embeddings/oleObject111.bin"/><Relationship Id="rId5" Type="http://schemas.openxmlformats.org/officeDocument/2006/relationships/oleObject" Target="../embeddings/oleObject108.bin"/><Relationship Id="rId15" Type="http://schemas.openxmlformats.org/officeDocument/2006/relationships/oleObject" Target="../embeddings/oleObject113.bin"/><Relationship Id="rId10" Type="http://schemas.openxmlformats.org/officeDocument/2006/relationships/image" Target="../media/image107.wmf"/><Relationship Id="rId4" Type="http://schemas.openxmlformats.org/officeDocument/2006/relationships/image" Target="../media/image104.wmf"/><Relationship Id="rId9" Type="http://schemas.openxmlformats.org/officeDocument/2006/relationships/oleObject" Target="../embeddings/oleObject110.bin"/><Relationship Id="rId14" Type="http://schemas.openxmlformats.org/officeDocument/2006/relationships/image" Target="../media/image109.wmf"/></Relationships>
</file>

<file path=ppt/slides/_rels/slide24.xml.rels><?xml version="1.0" encoding="UTF-8" standalone="yes"?>
<Relationships xmlns="http://schemas.openxmlformats.org/package/2006/relationships"><Relationship Id="rId8" Type="http://schemas.openxmlformats.org/officeDocument/2006/relationships/image" Target="../media/image113.wmf"/><Relationship Id="rId13" Type="http://schemas.openxmlformats.org/officeDocument/2006/relationships/oleObject" Target="../embeddings/oleObject119.bin"/><Relationship Id="rId3" Type="http://schemas.openxmlformats.org/officeDocument/2006/relationships/oleObject" Target="../embeddings/oleObject114.bin"/><Relationship Id="rId7" Type="http://schemas.openxmlformats.org/officeDocument/2006/relationships/oleObject" Target="../embeddings/oleObject116.bin"/><Relationship Id="rId12" Type="http://schemas.openxmlformats.org/officeDocument/2006/relationships/image" Target="../media/image115.wmf"/><Relationship Id="rId2" Type="http://schemas.openxmlformats.org/officeDocument/2006/relationships/slideLayout" Target="../slideLayouts/slideLayout2.xml"/><Relationship Id="rId16" Type="http://schemas.openxmlformats.org/officeDocument/2006/relationships/image" Target="../media/image117.wmf"/><Relationship Id="rId1" Type="http://schemas.openxmlformats.org/officeDocument/2006/relationships/vmlDrawing" Target="../drawings/vmlDrawing22.vml"/><Relationship Id="rId6" Type="http://schemas.openxmlformats.org/officeDocument/2006/relationships/image" Target="../media/image112.wmf"/><Relationship Id="rId11" Type="http://schemas.openxmlformats.org/officeDocument/2006/relationships/oleObject" Target="../embeddings/oleObject118.bin"/><Relationship Id="rId5" Type="http://schemas.openxmlformats.org/officeDocument/2006/relationships/oleObject" Target="../embeddings/oleObject115.bin"/><Relationship Id="rId15" Type="http://schemas.openxmlformats.org/officeDocument/2006/relationships/oleObject" Target="../embeddings/oleObject120.bin"/><Relationship Id="rId10" Type="http://schemas.openxmlformats.org/officeDocument/2006/relationships/image" Target="../media/image114.wmf"/><Relationship Id="rId4" Type="http://schemas.openxmlformats.org/officeDocument/2006/relationships/image" Target="../media/image111.wmf"/><Relationship Id="rId9" Type="http://schemas.openxmlformats.org/officeDocument/2006/relationships/oleObject" Target="../embeddings/oleObject117.bin"/><Relationship Id="rId14" Type="http://schemas.openxmlformats.org/officeDocument/2006/relationships/image" Target="../media/image116.wmf"/></Relationships>
</file>

<file path=ppt/slides/_rels/slide25.xml.rels><?xml version="1.0" encoding="UTF-8" standalone="yes"?>
<Relationships xmlns="http://schemas.openxmlformats.org/package/2006/relationships"><Relationship Id="rId8" Type="http://schemas.openxmlformats.org/officeDocument/2006/relationships/image" Target="../media/image120.wmf"/><Relationship Id="rId13" Type="http://schemas.openxmlformats.org/officeDocument/2006/relationships/oleObject" Target="../embeddings/oleObject126.bin"/><Relationship Id="rId3" Type="http://schemas.openxmlformats.org/officeDocument/2006/relationships/oleObject" Target="../embeddings/oleObject121.bin"/><Relationship Id="rId7" Type="http://schemas.openxmlformats.org/officeDocument/2006/relationships/oleObject" Target="../embeddings/oleObject123.bin"/><Relationship Id="rId12" Type="http://schemas.openxmlformats.org/officeDocument/2006/relationships/image" Target="../media/image122.wmf"/><Relationship Id="rId2" Type="http://schemas.openxmlformats.org/officeDocument/2006/relationships/slideLayout" Target="../slideLayouts/slideLayout2.xml"/><Relationship Id="rId16" Type="http://schemas.openxmlformats.org/officeDocument/2006/relationships/image" Target="../media/image124.wmf"/><Relationship Id="rId1" Type="http://schemas.openxmlformats.org/officeDocument/2006/relationships/vmlDrawing" Target="../drawings/vmlDrawing23.vml"/><Relationship Id="rId6" Type="http://schemas.openxmlformats.org/officeDocument/2006/relationships/image" Target="../media/image119.wmf"/><Relationship Id="rId11" Type="http://schemas.openxmlformats.org/officeDocument/2006/relationships/oleObject" Target="../embeddings/oleObject125.bin"/><Relationship Id="rId5" Type="http://schemas.openxmlformats.org/officeDocument/2006/relationships/oleObject" Target="../embeddings/oleObject122.bin"/><Relationship Id="rId15" Type="http://schemas.openxmlformats.org/officeDocument/2006/relationships/oleObject" Target="../embeddings/oleObject127.bin"/><Relationship Id="rId10" Type="http://schemas.openxmlformats.org/officeDocument/2006/relationships/image" Target="../media/image121.wmf"/><Relationship Id="rId4" Type="http://schemas.openxmlformats.org/officeDocument/2006/relationships/image" Target="../media/image118.wmf"/><Relationship Id="rId9" Type="http://schemas.openxmlformats.org/officeDocument/2006/relationships/oleObject" Target="../embeddings/oleObject124.bin"/><Relationship Id="rId14" Type="http://schemas.openxmlformats.org/officeDocument/2006/relationships/image" Target="../media/image123.wmf"/></Relationships>
</file>

<file path=ppt/slides/_rels/slide26.xml.rels><?xml version="1.0" encoding="UTF-8" standalone="yes"?>
<Relationships xmlns="http://schemas.openxmlformats.org/package/2006/relationships"><Relationship Id="rId8" Type="http://schemas.openxmlformats.org/officeDocument/2006/relationships/image" Target="../media/image127.wmf"/><Relationship Id="rId3" Type="http://schemas.openxmlformats.org/officeDocument/2006/relationships/oleObject" Target="../embeddings/oleObject128.bin"/><Relationship Id="rId7" Type="http://schemas.openxmlformats.org/officeDocument/2006/relationships/oleObject" Target="../embeddings/oleObject130.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26.wmf"/><Relationship Id="rId5" Type="http://schemas.openxmlformats.org/officeDocument/2006/relationships/oleObject" Target="../embeddings/oleObject129.bin"/><Relationship Id="rId4" Type="http://schemas.openxmlformats.org/officeDocument/2006/relationships/image" Target="../media/image125.wmf"/></Relationships>
</file>

<file path=ppt/slides/_rels/slide27.xml.rels><?xml version="1.0" encoding="UTF-8" standalone="yes"?>
<Relationships xmlns="http://schemas.openxmlformats.org/package/2006/relationships"><Relationship Id="rId8" Type="http://schemas.openxmlformats.org/officeDocument/2006/relationships/image" Target="../media/image130.wmf"/><Relationship Id="rId13" Type="http://schemas.openxmlformats.org/officeDocument/2006/relationships/oleObject" Target="../embeddings/oleObject136.bin"/><Relationship Id="rId3" Type="http://schemas.openxmlformats.org/officeDocument/2006/relationships/oleObject" Target="../embeddings/oleObject131.bin"/><Relationship Id="rId7" Type="http://schemas.openxmlformats.org/officeDocument/2006/relationships/oleObject" Target="../embeddings/oleObject133.bin"/><Relationship Id="rId12" Type="http://schemas.openxmlformats.org/officeDocument/2006/relationships/image" Target="../media/image132.wmf"/><Relationship Id="rId2" Type="http://schemas.openxmlformats.org/officeDocument/2006/relationships/slideLayout" Target="../slideLayouts/slideLayout2.xml"/><Relationship Id="rId16" Type="http://schemas.openxmlformats.org/officeDocument/2006/relationships/image" Target="../media/image134.wmf"/><Relationship Id="rId1" Type="http://schemas.openxmlformats.org/officeDocument/2006/relationships/vmlDrawing" Target="../drawings/vmlDrawing25.vml"/><Relationship Id="rId6" Type="http://schemas.openxmlformats.org/officeDocument/2006/relationships/image" Target="../media/image129.wmf"/><Relationship Id="rId11" Type="http://schemas.openxmlformats.org/officeDocument/2006/relationships/oleObject" Target="../embeddings/oleObject135.bin"/><Relationship Id="rId5" Type="http://schemas.openxmlformats.org/officeDocument/2006/relationships/oleObject" Target="../embeddings/oleObject132.bin"/><Relationship Id="rId15" Type="http://schemas.openxmlformats.org/officeDocument/2006/relationships/oleObject" Target="../embeddings/oleObject137.bin"/><Relationship Id="rId10" Type="http://schemas.openxmlformats.org/officeDocument/2006/relationships/image" Target="../media/image131.wmf"/><Relationship Id="rId4" Type="http://schemas.openxmlformats.org/officeDocument/2006/relationships/image" Target="../media/image128.wmf"/><Relationship Id="rId9" Type="http://schemas.openxmlformats.org/officeDocument/2006/relationships/oleObject" Target="../embeddings/oleObject134.bin"/><Relationship Id="rId14" Type="http://schemas.openxmlformats.org/officeDocument/2006/relationships/image" Target="../media/image133.wmf"/></Relationships>
</file>

<file path=ppt/slides/_rels/slide28.xml.rels><?xml version="1.0" encoding="UTF-8" standalone="yes"?>
<Relationships xmlns="http://schemas.openxmlformats.org/package/2006/relationships"><Relationship Id="rId8" Type="http://schemas.openxmlformats.org/officeDocument/2006/relationships/image" Target="../media/image137.wmf"/><Relationship Id="rId13" Type="http://schemas.openxmlformats.org/officeDocument/2006/relationships/oleObject" Target="../embeddings/oleObject143.bin"/><Relationship Id="rId18" Type="http://schemas.openxmlformats.org/officeDocument/2006/relationships/image" Target="../media/image142.wmf"/><Relationship Id="rId3" Type="http://schemas.openxmlformats.org/officeDocument/2006/relationships/oleObject" Target="../embeddings/oleObject138.bin"/><Relationship Id="rId7" Type="http://schemas.openxmlformats.org/officeDocument/2006/relationships/oleObject" Target="../embeddings/oleObject140.bin"/><Relationship Id="rId12" Type="http://schemas.openxmlformats.org/officeDocument/2006/relationships/image" Target="../media/image139.wmf"/><Relationship Id="rId17" Type="http://schemas.openxmlformats.org/officeDocument/2006/relationships/oleObject" Target="../embeddings/oleObject145.bin"/><Relationship Id="rId2" Type="http://schemas.openxmlformats.org/officeDocument/2006/relationships/slideLayout" Target="../slideLayouts/slideLayout2.xml"/><Relationship Id="rId16" Type="http://schemas.openxmlformats.org/officeDocument/2006/relationships/image" Target="../media/image141.wmf"/><Relationship Id="rId1" Type="http://schemas.openxmlformats.org/officeDocument/2006/relationships/vmlDrawing" Target="../drawings/vmlDrawing26.vml"/><Relationship Id="rId6" Type="http://schemas.openxmlformats.org/officeDocument/2006/relationships/image" Target="../media/image136.wmf"/><Relationship Id="rId11" Type="http://schemas.openxmlformats.org/officeDocument/2006/relationships/oleObject" Target="../embeddings/oleObject142.bin"/><Relationship Id="rId5" Type="http://schemas.openxmlformats.org/officeDocument/2006/relationships/oleObject" Target="../embeddings/oleObject139.bin"/><Relationship Id="rId15" Type="http://schemas.openxmlformats.org/officeDocument/2006/relationships/oleObject" Target="../embeddings/oleObject144.bin"/><Relationship Id="rId10" Type="http://schemas.openxmlformats.org/officeDocument/2006/relationships/image" Target="../media/image138.wmf"/><Relationship Id="rId4" Type="http://schemas.openxmlformats.org/officeDocument/2006/relationships/image" Target="../media/image135.wmf"/><Relationship Id="rId9" Type="http://schemas.openxmlformats.org/officeDocument/2006/relationships/oleObject" Target="../embeddings/oleObject141.bin"/><Relationship Id="rId14" Type="http://schemas.openxmlformats.org/officeDocument/2006/relationships/image" Target="../media/image140.wmf"/></Relationships>
</file>

<file path=ppt/slides/_rels/slide29.xml.rels><?xml version="1.0" encoding="UTF-8" standalone="yes"?>
<Relationships xmlns="http://schemas.openxmlformats.org/package/2006/relationships"><Relationship Id="rId8" Type="http://schemas.openxmlformats.org/officeDocument/2006/relationships/image" Target="../media/image145.wmf"/><Relationship Id="rId13" Type="http://schemas.openxmlformats.org/officeDocument/2006/relationships/oleObject" Target="../embeddings/oleObject151.bin"/><Relationship Id="rId18" Type="http://schemas.openxmlformats.org/officeDocument/2006/relationships/image" Target="../media/image150.wmf"/><Relationship Id="rId3" Type="http://schemas.openxmlformats.org/officeDocument/2006/relationships/oleObject" Target="../embeddings/oleObject146.bin"/><Relationship Id="rId7" Type="http://schemas.openxmlformats.org/officeDocument/2006/relationships/oleObject" Target="../embeddings/oleObject148.bin"/><Relationship Id="rId12" Type="http://schemas.openxmlformats.org/officeDocument/2006/relationships/image" Target="../media/image147.wmf"/><Relationship Id="rId17" Type="http://schemas.openxmlformats.org/officeDocument/2006/relationships/oleObject" Target="../embeddings/oleObject153.bin"/><Relationship Id="rId2" Type="http://schemas.openxmlformats.org/officeDocument/2006/relationships/slideLayout" Target="../slideLayouts/slideLayout2.xml"/><Relationship Id="rId16" Type="http://schemas.openxmlformats.org/officeDocument/2006/relationships/image" Target="../media/image149.wmf"/><Relationship Id="rId20" Type="http://schemas.openxmlformats.org/officeDocument/2006/relationships/image" Target="../media/image151.wmf"/><Relationship Id="rId1" Type="http://schemas.openxmlformats.org/officeDocument/2006/relationships/vmlDrawing" Target="../drawings/vmlDrawing27.vml"/><Relationship Id="rId6" Type="http://schemas.openxmlformats.org/officeDocument/2006/relationships/image" Target="../media/image144.wmf"/><Relationship Id="rId11" Type="http://schemas.openxmlformats.org/officeDocument/2006/relationships/oleObject" Target="../embeddings/oleObject150.bin"/><Relationship Id="rId5" Type="http://schemas.openxmlformats.org/officeDocument/2006/relationships/oleObject" Target="../embeddings/oleObject147.bin"/><Relationship Id="rId15" Type="http://schemas.openxmlformats.org/officeDocument/2006/relationships/oleObject" Target="../embeddings/oleObject152.bin"/><Relationship Id="rId10" Type="http://schemas.openxmlformats.org/officeDocument/2006/relationships/image" Target="../media/image146.wmf"/><Relationship Id="rId19" Type="http://schemas.openxmlformats.org/officeDocument/2006/relationships/oleObject" Target="../embeddings/oleObject154.bin"/><Relationship Id="rId4" Type="http://schemas.openxmlformats.org/officeDocument/2006/relationships/image" Target="../media/image143.wmf"/><Relationship Id="rId9" Type="http://schemas.openxmlformats.org/officeDocument/2006/relationships/oleObject" Target="../embeddings/oleObject149.bin"/><Relationship Id="rId14" Type="http://schemas.openxmlformats.org/officeDocument/2006/relationships/image" Target="../media/image148.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54.wmf"/><Relationship Id="rId13" Type="http://schemas.openxmlformats.org/officeDocument/2006/relationships/oleObject" Target="../embeddings/oleObject160.bin"/><Relationship Id="rId18" Type="http://schemas.openxmlformats.org/officeDocument/2006/relationships/image" Target="../media/image159.wmf"/><Relationship Id="rId3" Type="http://schemas.openxmlformats.org/officeDocument/2006/relationships/oleObject" Target="../embeddings/oleObject155.bin"/><Relationship Id="rId7" Type="http://schemas.openxmlformats.org/officeDocument/2006/relationships/oleObject" Target="../embeddings/oleObject157.bin"/><Relationship Id="rId12" Type="http://schemas.openxmlformats.org/officeDocument/2006/relationships/image" Target="../media/image156.wmf"/><Relationship Id="rId17" Type="http://schemas.openxmlformats.org/officeDocument/2006/relationships/oleObject" Target="../embeddings/oleObject162.bin"/><Relationship Id="rId2" Type="http://schemas.openxmlformats.org/officeDocument/2006/relationships/slideLayout" Target="../slideLayouts/slideLayout2.xml"/><Relationship Id="rId16" Type="http://schemas.openxmlformats.org/officeDocument/2006/relationships/image" Target="../media/image158.wmf"/><Relationship Id="rId20" Type="http://schemas.openxmlformats.org/officeDocument/2006/relationships/image" Target="../media/image160.wmf"/><Relationship Id="rId1" Type="http://schemas.openxmlformats.org/officeDocument/2006/relationships/vmlDrawing" Target="../drawings/vmlDrawing28.vml"/><Relationship Id="rId6" Type="http://schemas.openxmlformats.org/officeDocument/2006/relationships/image" Target="../media/image153.wmf"/><Relationship Id="rId11" Type="http://schemas.openxmlformats.org/officeDocument/2006/relationships/oleObject" Target="../embeddings/oleObject159.bin"/><Relationship Id="rId5" Type="http://schemas.openxmlformats.org/officeDocument/2006/relationships/oleObject" Target="../embeddings/oleObject156.bin"/><Relationship Id="rId15" Type="http://schemas.openxmlformats.org/officeDocument/2006/relationships/oleObject" Target="../embeddings/oleObject161.bin"/><Relationship Id="rId10" Type="http://schemas.openxmlformats.org/officeDocument/2006/relationships/image" Target="../media/image155.wmf"/><Relationship Id="rId19" Type="http://schemas.openxmlformats.org/officeDocument/2006/relationships/oleObject" Target="../embeddings/oleObject163.bin"/><Relationship Id="rId4" Type="http://schemas.openxmlformats.org/officeDocument/2006/relationships/image" Target="../media/image152.wmf"/><Relationship Id="rId9" Type="http://schemas.openxmlformats.org/officeDocument/2006/relationships/oleObject" Target="../embeddings/oleObject158.bin"/><Relationship Id="rId14" Type="http://schemas.openxmlformats.org/officeDocument/2006/relationships/image" Target="../media/image157.wmf"/></Relationships>
</file>

<file path=ppt/slides/_rels/slide31.xml.rels><?xml version="1.0" encoding="UTF-8" standalone="yes"?>
<Relationships xmlns="http://schemas.openxmlformats.org/package/2006/relationships"><Relationship Id="rId8" Type="http://schemas.openxmlformats.org/officeDocument/2006/relationships/image" Target="../media/image163.wmf"/><Relationship Id="rId3" Type="http://schemas.openxmlformats.org/officeDocument/2006/relationships/oleObject" Target="../embeddings/oleObject164.bin"/><Relationship Id="rId7" Type="http://schemas.openxmlformats.org/officeDocument/2006/relationships/oleObject" Target="../embeddings/oleObject166.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162.wmf"/><Relationship Id="rId5" Type="http://schemas.openxmlformats.org/officeDocument/2006/relationships/oleObject" Target="../embeddings/oleObject165.bin"/><Relationship Id="rId10" Type="http://schemas.openxmlformats.org/officeDocument/2006/relationships/image" Target="../media/image164.wmf"/><Relationship Id="rId4" Type="http://schemas.openxmlformats.org/officeDocument/2006/relationships/image" Target="../media/image161.wmf"/><Relationship Id="rId9" Type="http://schemas.openxmlformats.org/officeDocument/2006/relationships/oleObject" Target="../embeddings/oleObject167.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68.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166.wmf"/><Relationship Id="rId5" Type="http://schemas.openxmlformats.org/officeDocument/2006/relationships/oleObject" Target="../embeddings/oleObject169.bin"/><Relationship Id="rId4" Type="http://schemas.openxmlformats.org/officeDocument/2006/relationships/image" Target="../media/image165.wmf"/></Relationships>
</file>

<file path=ppt/slides/_rels/slide33.xml.rels><?xml version="1.0" encoding="UTF-8" standalone="yes"?>
<Relationships xmlns="http://schemas.openxmlformats.org/package/2006/relationships"><Relationship Id="rId8" Type="http://schemas.openxmlformats.org/officeDocument/2006/relationships/image" Target="../media/image169.wmf"/><Relationship Id="rId13" Type="http://schemas.openxmlformats.org/officeDocument/2006/relationships/oleObject" Target="../embeddings/oleObject175.bin"/><Relationship Id="rId3" Type="http://schemas.openxmlformats.org/officeDocument/2006/relationships/oleObject" Target="../embeddings/oleObject170.bin"/><Relationship Id="rId7" Type="http://schemas.openxmlformats.org/officeDocument/2006/relationships/oleObject" Target="../embeddings/oleObject172.bin"/><Relationship Id="rId12" Type="http://schemas.openxmlformats.org/officeDocument/2006/relationships/image" Target="../media/image171.wmf"/><Relationship Id="rId2" Type="http://schemas.openxmlformats.org/officeDocument/2006/relationships/slideLayout" Target="../slideLayouts/slideLayout2.xml"/><Relationship Id="rId16" Type="http://schemas.openxmlformats.org/officeDocument/2006/relationships/image" Target="../media/image173.wmf"/><Relationship Id="rId1" Type="http://schemas.openxmlformats.org/officeDocument/2006/relationships/vmlDrawing" Target="../drawings/vmlDrawing31.vml"/><Relationship Id="rId6" Type="http://schemas.openxmlformats.org/officeDocument/2006/relationships/image" Target="../media/image168.wmf"/><Relationship Id="rId11" Type="http://schemas.openxmlformats.org/officeDocument/2006/relationships/oleObject" Target="../embeddings/oleObject174.bin"/><Relationship Id="rId5" Type="http://schemas.openxmlformats.org/officeDocument/2006/relationships/oleObject" Target="../embeddings/oleObject171.bin"/><Relationship Id="rId15" Type="http://schemas.openxmlformats.org/officeDocument/2006/relationships/oleObject" Target="../embeddings/oleObject176.bin"/><Relationship Id="rId10" Type="http://schemas.openxmlformats.org/officeDocument/2006/relationships/image" Target="../media/image170.wmf"/><Relationship Id="rId4" Type="http://schemas.openxmlformats.org/officeDocument/2006/relationships/image" Target="../media/image167.wmf"/><Relationship Id="rId9" Type="http://schemas.openxmlformats.org/officeDocument/2006/relationships/oleObject" Target="../embeddings/oleObject173.bin"/><Relationship Id="rId14" Type="http://schemas.openxmlformats.org/officeDocument/2006/relationships/image" Target="../media/image172.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77.bin"/><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image" Target="../media/image175.wmf"/><Relationship Id="rId5" Type="http://schemas.openxmlformats.org/officeDocument/2006/relationships/oleObject" Target="../embeddings/oleObject178.bin"/><Relationship Id="rId4" Type="http://schemas.openxmlformats.org/officeDocument/2006/relationships/image" Target="../media/image174.wmf"/></Relationships>
</file>

<file path=ppt/slides/_rels/slide36.xml.rels><?xml version="1.0" encoding="UTF-8" standalone="yes"?>
<Relationships xmlns="http://schemas.openxmlformats.org/package/2006/relationships"><Relationship Id="rId8" Type="http://schemas.openxmlformats.org/officeDocument/2006/relationships/image" Target="../media/image177.wmf"/><Relationship Id="rId3" Type="http://schemas.openxmlformats.org/officeDocument/2006/relationships/oleObject" Target="../embeddings/oleObject179.bin"/><Relationship Id="rId7" Type="http://schemas.openxmlformats.org/officeDocument/2006/relationships/oleObject" Target="../embeddings/oleObject181.bin"/><Relationship Id="rId12" Type="http://schemas.openxmlformats.org/officeDocument/2006/relationships/image" Target="../media/image179.wmf"/><Relationship Id="rId2" Type="http://schemas.openxmlformats.org/officeDocument/2006/relationships/slideLayout" Target="../slideLayouts/slideLayout2.xml"/><Relationship Id="rId1" Type="http://schemas.openxmlformats.org/officeDocument/2006/relationships/vmlDrawing" Target="../drawings/vmlDrawing33.vml"/><Relationship Id="rId6" Type="http://schemas.openxmlformats.org/officeDocument/2006/relationships/image" Target="../media/image176.wmf"/><Relationship Id="rId11" Type="http://schemas.openxmlformats.org/officeDocument/2006/relationships/oleObject" Target="../embeddings/oleObject183.bin"/><Relationship Id="rId5" Type="http://schemas.openxmlformats.org/officeDocument/2006/relationships/oleObject" Target="../embeddings/oleObject180.bin"/><Relationship Id="rId10" Type="http://schemas.openxmlformats.org/officeDocument/2006/relationships/image" Target="../media/image178.wmf"/><Relationship Id="rId4" Type="http://schemas.openxmlformats.org/officeDocument/2006/relationships/image" Target="../media/image175.wmf"/><Relationship Id="rId9" Type="http://schemas.openxmlformats.org/officeDocument/2006/relationships/oleObject" Target="../embeddings/oleObject182.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182.wmf"/><Relationship Id="rId13" Type="http://schemas.openxmlformats.org/officeDocument/2006/relationships/oleObject" Target="../embeddings/oleObject189.bin"/><Relationship Id="rId3" Type="http://schemas.openxmlformats.org/officeDocument/2006/relationships/oleObject" Target="../embeddings/oleObject184.bin"/><Relationship Id="rId7" Type="http://schemas.openxmlformats.org/officeDocument/2006/relationships/oleObject" Target="../embeddings/oleObject186.bin"/><Relationship Id="rId12" Type="http://schemas.openxmlformats.org/officeDocument/2006/relationships/image" Target="../media/image184.wmf"/><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image" Target="../media/image181.wmf"/><Relationship Id="rId11" Type="http://schemas.openxmlformats.org/officeDocument/2006/relationships/oleObject" Target="../embeddings/oleObject188.bin"/><Relationship Id="rId5" Type="http://schemas.openxmlformats.org/officeDocument/2006/relationships/oleObject" Target="../embeddings/oleObject185.bin"/><Relationship Id="rId15" Type="http://schemas.openxmlformats.org/officeDocument/2006/relationships/oleObject" Target="../embeddings/oleObject190.bin"/><Relationship Id="rId10" Type="http://schemas.openxmlformats.org/officeDocument/2006/relationships/image" Target="../media/image183.wmf"/><Relationship Id="rId4" Type="http://schemas.openxmlformats.org/officeDocument/2006/relationships/image" Target="../media/image180.wmf"/><Relationship Id="rId9" Type="http://schemas.openxmlformats.org/officeDocument/2006/relationships/oleObject" Target="../embeddings/oleObject187.bin"/><Relationship Id="rId14" Type="http://schemas.openxmlformats.org/officeDocument/2006/relationships/image" Target="../media/image185.wmf"/></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194.bin"/><Relationship Id="rId13" Type="http://schemas.openxmlformats.org/officeDocument/2006/relationships/image" Target="../media/image190.wmf"/><Relationship Id="rId18" Type="http://schemas.openxmlformats.org/officeDocument/2006/relationships/oleObject" Target="../embeddings/oleObject200.bin"/><Relationship Id="rId3" Type="http://schemas.openxmlformats.org/officeDocument/2006/relationships/oleObject" Target="../embeddings/oleObject191.bin"/><Relationship Id="rId21" Type="http://schemas.openxmlformats.org/officeDocument/2006/relationships/oleObject" Target="../embeddings/oleObject203.bin"/><Relationship Id="rId7" Type="http://schemas.openxmlformats.org/officeDocument/2006/relationships/oleObject" Target="../embeddings/oleObject193.bin"/><Relationship Id="rId12" Type="http://schemas.openxmlformats.org/officeDocument/2006/relationships/oleObject" Target="../embeddings/oleObject196.bin"/><Relationship Id="rId17" Type="http://schemas.openxmlformats.org/officeDocument/2006/relationships/oleObject" Target="../embeddings/oleObject199.bin"/><Relationship Id="rId2" Type="http://schemas.openxmlformats.org/officeDocument/2006/relationships/slideLayout" Target="../slideLayouts/slideLayout2.xml"/><Relationship Id="rId16" Type="http://schemas.openxmlformats.org/officeDocument/2006/relationships/oleObject" Target="../embeddings/oleObject198.bin"/><Relationship Id="rId20" Type="http://schemas.openxmlformats.org/officeDocument/2006/relationships/oleObject" Target="../embeddings/oleObject202.bin"/><Relationship Id="rId1" Type="http://schemas.openxmlformats.org/officeDocument/2006/relationships/vmlDrawing" Target="../drawings/vmlDrawing35.vml"/><Relationship Id="rId6" Type="http://schemas.openxmlformats.org/officeDocument/2006/relationships/image" Target="../media/image187.wmf"/><Relationship Id="rId11" Type="http://schemas.openxmlformats.org/officeDocument/2006/relationships/image" Target="../media/image189.wmf"/><Relationship Id="rId5" Type="http://schemas.openxmlformats.org/officeDocument/2006/relationships/oleObject" Target="../embeddings/oleObject192.bin"/><Relationship Id="rId15" Type="http://schemas.openxmlformats.org/officeDocument/2006/relationships/image" Target="../media/image191.wmf"/><Relationship Id="rId10" Type="http://schemas.openxmlformats.org/officeDocument/2006/relationships/oleObject" Target="../embeddings/oleObject195.bin"/><Relationship Id="rId19" Type="http://schemas.openxmlformats.org/officeDocument/2006/relationships/oleObject" Target="../embeddings/oleObject201.bin"/><Relationship Id="rId4" Type="http://schemas.openxmlformats.org/officeDocument/2006/relationships/image" Target="../media/image186.wmf"/><Relationship Id="rId9" Type="http://schemas.openxmlformats.org/officeDocument/2006/relationships/image" Target="../media/image188.wmf"/><Relationship Id="rId14" Type="http://schemas.openxmlformats.org/officeDocument/2006/relationships/oleObject" Target="../embeddings/oleObject197.bin"/><Relationship Id="rId22" Type="http://schemas.openxmlformats.org/officeDocument/2006/relationships/oleObject" Target="../embeddings/oleObject204.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40.xml.rels><?xml version="1.0" encoding="UTF-8" standalone="yes"?>
<Relationships xmlns="http://schemas.openxmlformats.org/package/2006/relationships"><Relationship Id="rId8" Type="http://schemas.openxmlformats.org/officeDocument/2006/relationships/image" Target="../media/image194.wmf"/><Relationship Id="rId13" Type="http://schemas.openxmlformats.org/officeDocument/2006/relationships/oleObject" Target="../embeddings/oleObject210.bin"/><Relationship Id="rId18" Type="http://schemas.openxmlformats.org/officeDocument/2006/relationships/image" Target="../media/image199.wmf"/><Relationship Id="rId26" Type="http://schemas.openxmlformats.org/officeDocument/2006/relationships/oleObject" Target="../embeddings/oleObject217.bin"/><Relationship Id="rId3" Type="http://schemas.openxmlformats.org/officeDocument/2006/relationships/oleObject" Target="../embeddings/oleObject205.bin"/><Relationship Id="rId21" Type="http://schemas.openxmlformats.org/officeDocument/2006/relationships/image" Target="../media/image200.wmf"/><Relationship Id="rId7" Type="http://schemas.openxmlformats.org/officeDocument/2006/relationships/oleObject" Target="../embeddings/oleObject207.bin"/><Relationship Id="rId12" Type="http://schemas.openxmlformats.org/officeDocument/2006/relationships/image" Target="../media/image196.wmf"/><Relationship Id="rId17" Type="http://schemas.openxmlformats.org/officeDocument/2006/relationships/oleObject" Target="../embeddings/oleObject212.bin"/><Relationship Id="rId25" Type="http://schemas.openxmlformats.org/officeDocument/2006/relationships/image" Target="../media/image202.wmf"/><Relationship Id="rId2" Type="http://schemas.openxmlformats.org/officeDocument/2006/relationships/slideLayout" Target="../slideLayouts/slideLayout2.xml"/><Relationship Id="rId16" Type="http://schemas.openxmlformats.org/officeDocument/2006/relationships/image" Target="../media/image198.wmf"/><Relationship Id="rId20" Type="http://schemas.openxmlformats.org/officeDocument/2006/relationships/oleObject" Target="../embeddings/oleObject214.bin"/><Relationship Id="rId1" Type="http://schemas.openxmlformats.org/officeDocument/2006/relationships/vmlDrawing" Target="../drawings/vmlDrawing36.vml"/><Relationship Id="rId6" Type="http://schemas.openxmlformats.org/officeDocument/2006/relationships/image" Target="../media/image193.wmf"/><Relationship Id="rId11" Type="http://schemas.openxmlformats.org/officeDocument/2006/relationships/oleObject" Target="../embeddings/oleObject209.bin"/><Relationship Id="rId24" Type="http://schemas.openxmlformats.org/officeDocument/2006/relationships/oleObject" Target="../embeddings/oleObject216.bin"/><Relationship Id="rId5" Type="http://schemas.openxmlformats.org/officeDocument/2006/relationships/oleObject" Target="../embeddings/oleObject206.bin"/><Relationship Id="rId15" Type="http://schemas.openxmlformats.org/officeDocument/2006/relationships/oleObject" Target="../embeddings/oleObject211.bin"/><Relationship Id="rId23" Type="http://schemas.openxmlformats.org/officeDocument/2006/relationships/image" Target="../media/image201.wmf"/><Relationship Id="rId10" Type="http://schemas.openxmlformats.org/officeDocument/2006/relationships/image" Target="../media/image195.wmf"/><Relationship Id="rId19" Type="http://schemas.openxmlformats.org/officeDocument/2006/relationships/oleObject" Target="../embeddings/oleObject213.bin"/><Relationship Id="rId4" Type="http://schemas.openxmlformats.org/officeDocument/2006/relationships/image" Target="../media/image192.wmf"/><Relationship Id="rId9" Type="http://schemas.openxmlformats.org/officeDocument/2006/relationships/oleObject" Target="../embeddings/oleObject208.bin"/><Relationship Id="rId14" Type="http://schemas.openxmlformats.org/officeDocument/2006/relationships/image" Target="../media/image197.wmf"/><Relationship Id="rId22" Type="http://schemas.openxmlformats.org/officeDocument/2006/relationships/oleObject" Target="../embeddings/oleObject215.bin"/><Relationship Id="rId27" Type="http://schemas.openxmlformats.org/officeDocument/2006/relationships/image" Target="../media/image203.wmf"/></Relationships>
</file>

<file path=ppt/slides/_rels/slide41.xml.rels><?xml version="1.0" encoding="UTF-8" standalone="yes"?>
<Relationships xmlns="http://schemas.openxmlformats.org/package/2006/relationships"><Relationship Id="rId8" Type="http://schemas.openxmlformats.org/officeDocument/2006/relationships/image" Target="../media/image206.wmf"/><Relationship Id="rId13" Type="http://schemas.openxmlformats.org/officeDocument/2006/relationships/oleObject" Target="../embeddings/oleObject223.bin"/><Relationship Id="rId3" Type="http://schemas.openxmlformats.org/officeDocument/2006/relationships/oleObject" Target="../embeddings/oleObject218.bin"/><Relationship Id="rId7" Type="http://schemas.openxmlformats.org/officeDocument/2006/relationships/oleObject" Target="../embeddings/oleObject220.bin"/><Relationship Id="rId12" Type="http://schemas.openxmlformats.org/officeDocument/2006/relationships/image" Target="../media/image208.wmf"/><Relationship Id="rId17" Type="http://schemas.openxmlformats.org/officeDocument/2006/relationships/oleObject" Target="../embeddings/oleObject226.bin"/><Relationship Id="rId2" Type="http://schemas.openxmlformats.org/officeDocument/2006/relationships/slideLayout" Target="../slideLayouts/slideLayout2.xml"/><Relationship Id="rId16" Type="http://schemas.openxmlformats.org/officeDocument/2006/relationships/oleObject" Target="../embeddings/oleObject225.bin"/><Relationship Id="rId1" Type="http://schemas.openxmlformats.org/officeDocument/2006/relationships/vmlDrawing" Target="../drawings/vmlDrawing37.vml"/><Relationship Id="rId6" Type="http://schemas.openxmlformats.org/officeDocument/2006/relationships/image" Target="../media/image205.wmf"/><Relationship Id="rId11" Type="http://schemas.openxmlformats.org/officeDocument/2006/relationships/oleObject" Target="../embeddings/oleObject222.bin"/><Relationship Id="rId5" Type="http://schemas.openxmlformats.org/officeDocument/2006/relationships/oleObject" Target="../embeddings/oleObject219.bin"/><Relationship Id="rId15" Type="http://schemas.openxmlformats.org/officeDocument/2006/relationships/oleObject" Target="../embeddings/oleObject224.bin"/><Relationship Id="rId10" Type="http://schemas.openxmlformats.org/officeDocument/2006/relationships/image" Target="../media/image207.wmf"/><Relationship Id="rId4" Type="http://schemas.openxmlformats.org/officeDocument/2006/relationships/image" Target="../media/image204.wmf"/><Relationship Id="rId9" Type="http://schemas.openxmlformats.org/officeDocument/2006/relationships/oleObject" Target="../embeddings/oleObject221.bin"/><Relationship Id="rId14" Type="http://schemas.openxmlformats.org/officeDocument/2006/relationships/image" Target="../media/image209.w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image" Target="../media/image212.wmf"/><Relationship Id="rId13" Type="http://schemas.openxmlformats.org/officeDocument/2006/relationships/oleObject" Target="../embeddings/oleObject232.bin"/><Relationship Id="rId18" Type="http://schemas.openxmlformats.org/officeDocument/2006/relationships/image" Target="../media/image217.wmf"/><Relationship Id="rId3" Type="http://schemas.openxmlformats.org/officeDocument/2006/relationships/oleObject" Target="../embeddings/oleObject227.bin"/><Relationship Id="rId21" Type="http://schemas.openxmlformats.org/officeDocument/2006/relationships/oleObject" Target="../embeddings/oleObject236.bin"/><Relationship Id="rId7" Type="http://schemas.openxmlformats.org/officeDocument/2006/relationships/oleObject" Target="../embeddings/oleObject229.bin"/><Relationship Id="rId12" Type="http://schemas.openxmlformats.org/officeDocument/2006/relationships/image" Target="../media/image214.wmf"/><Relationship Id="rId17" Type="http://schemas.openxmlformats.org/officeDocument/2006/relationships/oleObject" Target="../embeddings/oleObject234.bin"/><Relationship Id="rId2" Type="http://schemas.openxmlformats.org/officeDocument/2006/relationships/slideLayout" Target="../slideLayouts/slideLayout2.xml"/><Relationship Id="rId16" Type="http://schemas.openxmlformats.org/officeDocument/2006/relationships/image" Target="../media/image216.wmf"/><Relationship Id="rId20" Type="http://schemas.openxmlformats.org/officeDocument/2006/relationships/image" Target="../media/image209.wmf"/><Relationship Id="rId1" Type="http://schemas.openxmlformats.org/officeDocument/2006/relationships/vmlDrawing" Target="../drawings/vmlDrawing38.vml"/><Relationship Id="rId6" Type="http://schemas.openxmlformats.org/officeDocument/2006/relationships/image" Target="../media/image211.wmf"/><Relationship Id="rId11" Type="http://schemas.openxmlformats.org/officeDocument/2006/relationships/oleObject" Target="../embeddings/oleObject231.bin"/><Relationship Id="rId5" Type="http://schemas.openxmlformats.org/officeDocument/2006/relationships/oleObject" Target="../embeddings/oleObject228.bin"/><Relationship Id="rId15" Type="http://schemas.openxmlformats.org/officeDocument/2006/relationships/oleObject" Target="../embeddings/oleObject233.bin"/><Relationship Id="rId10" Type="http://schemas.openxmlformats.org/officeDocument/2006/relationships/image" Target="../media/image213.wmf"/><Relationship Id="rId19" Type="http://schemas.openxmlformats.org/officeDocument/2006/relationships/oleObject" Target="../embeddings/oleObject235.bin"/><Relationship Id="rId4" Type="http://schemas.openxmlformats.org/officeDocument/2006/relationships/image" Target="../media/image210.wmf"/><Relationship Id="rId9" Type="http://schemas.openxmlformats.org/officeDocument/2006/relationships/oleObject" Target="../embeddings/oleObject230.bin"/><Relationship Id="rId14" Type="http://schemas.openxmlformats.org/officeDocument/2006/relationships/image" Target="../media/image215.wmf"/></Relationships>
</file>

<file path=ppt/slides/_rels/slide44.xml.rels><?xml version="1.0" encoding="UTF-8" standalone="yes"?>
<Relationships xmlns="http://schemas.openxmlformats.org/package/2006/relationships"><Relationship Id="rId8" Type="http://schemas.openxmlformats.org/officeDocument/2006/relationships/image" Target="../media/image220.wmf"/><Relationship Id="rId13" Type="http://schemas.openxmlformats.org/officeDocument/2006/relationships/oleObject" Target="../embeddings/oleObject242.bin"/><Relationship Id="rId18" Type="http://schemas.openxmlformats.org/officeDocument/2006/relationships/image" Target="../media/image225.wmf"/><Relationship Id="rId26" Type="http://schemas.openxmlformats.org/officeDocument/2006/relationships/image" Target="../media/image229.wmf"/><Relationship Id="rId3" Type="http://schemas.openxmlformats.org/officeDocument/2006/relationships/oleObject" Target="../embeddings/oleObject237.bin"/><Relationship Id="rId21" Type="http://schemas.openxmlformats.org/officeDocument/2006/relationships/oleObject" Target="../embeddings/oleObject246.bin"/><Relationship Id="rId7" Type="http://schemas.openxmlformats.org/officeDocument/2006/relationships/oleObject" Target="../embeddings/oleObject239.bin"/><Relationship Id="rId12" Type="http://schemas.openxmlformats.org/officeDocument/2006/relationships/image" Target="../media/image222.wmf"/><Relationship Id="rId17" Type="http://schemas.openxmlformats.org/officeDocument/2006/relationships/oleObject" Target="../embeddings/oleObject244.bin"/><Relationship Id="rId25" Type="http://schemas.openxmlformats.org/officeDocument/2006/relationships/oleObject" Target="../embeddings/oleObject248.bin"/><Relationship Id="rId2" Type="http://schemas.openxmlformats.org/officeDocument/2006/relationships/slideLayout" Target="../slideLayouts/slideLayout2.xml"/><Relationship Id="rId16" Type="http://schemas.openxmlformats.org/officeDocument/2006/relationships/image" Target="../media/image224.wmf"/><Relationship Id="rId20" Type="http://schemas.openxmlformats.org/officeDocument/2006/relationships/image" Target="../media/image226.wmf"/><Relationship Id="rId29" Type="http://schemas.openxmlformats.org/officeDocument/2006/relationships/oleObject" Target="../embeddings/oleObject250.bin"/><Relationship Id="rId1" Type="http://schemas.openxmlformats.org/officeDocument/2006/relationships/vmlDrawing" Target="../drawings/vmlDrawing39.vml"/><Relationship Id="rId6" Type="http://schemas.openxmlformats.org/officeDocument/2006/relationships/image" Target="../media/image219.wmf"/><Relationship Id="rId11" Type="http://schemas.openxmlformats.org/officeDocument/2006/relationships/oleObject" Target="../embeddings/oleObject241.bin"/><Relationship Id="rId24" Type="http://schemas.openxmlformats.org/officeDocument/2006/relationships/image" Target="../media/image228.wmf"/><Relationship Id="rId32" Type="http://schemas.openxmlformats.org/officeDocument/2006/relationships/image" Target="../media/image232.wmf"/><Relationship Id="rId5" Type="http://schemas.openxmlformats.org/officeDocument/2006/relationships/oleObject" Target="../embeddings/oleObject238.bin"/><Relationship Id="rId15" Type="http://schemas.openxmlformats.org/officeDocument/2006/relationships/oleObject" Target="../embeddings/oleObject243.bin"/><Relationship Id="rId23" Type="http://schemas.openxmlformats.org/officeDocument/2006/relationships/oleObject" Target="../embeddings/oleObject247.bin"/><Relationship Id="rId28" Type="http://schemas.openxmlformats.org/officeDocument/2006/relationships/image" Target="../media/image230.wmf"/><Relationship Id="rId10" Type="http://schemas.openxmlformats.org/officeDocument/2006/relationships/image" Target="../media/image221.wmf"/><Relationship Id="rId19" Type="http://schemas.openxmlformats.org/officeDocument/2006/relationships/oleObject" Target="../embeddings/oleObject245.bin"/><Relationship Id="rId31" Type="http://schemas.openxmlformats.org/officeDocument/2006/relationships/oleObject" Target="../embeddings/oleObject251.bin"/><Relationship Id="rId4" Type="http://schemas.openxmlformats.org/officeDocument/2006/relationships/image" Target="../media/image218.wmf"/><Relationship Id="rId9" Type="http://schemas.openxmlformats.org/officeDocument/2006/relationships/oleObject" Target="../embeddings/oleObject240.bin"/><Relationship Id="rId14" Type="http://schemas.openxmlformats.org/officeDocument/2006/relationships/image" Target="../media/image223.wmf"/><Relationship Id="rId22" Type="http://schemas.openxmlformats.org/officeDocument/2006/relationships/image" Target="../media/image227.wmf"/><Relationship Id="rId27" Type="http://schemas.openxmlformats.org/officeDocument/2006/relationships/oleObject" Target="../embeddings/oleObject249.bin"/><Relationship Id="rId30" Type="http://schemas.openxmlformats.org/officeDocument/2006/relationships/image" Target="../media/image231.wmf"/></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252.bin"/><Relationship Id="rId2" Type="http://schemas.openxmlformats.org/officeDocument/2006/relationships/slideLayout" Target="../slideLayouts/slideLayout2.xml"/><Relationship Id="rId1" Type="http://schemas.openxmlformats.org/officeDocument/2006/relationships/vmlDrawing" Target="../drawings/vmlDrawing40.vml"/><Relationship Id="rId6" Type="http://schemas.openxmlformats.org/officeDocument/2006/relationships/image" Target="../media/image234.wmf"/><Relationship Id="rId5" Type="http://schemas.openxmlformats.org/officeDocument/2006/relationships/oleObject" Target="../embeddings/oleObject253.bin"/><Relationship Id="rId4" Type="http://schemas.openxmlformats.org/officeDocument/2006/relationships/image" Target="../media/image233.wmf"/></Relationships>
</file>

<file path=ppt/slides/_rels/slide46.xml.rels><?xml version="1.0" encoding="UTF-8" standalone="yes"?>
<Relationships xmlns="http://schemas.openxmlformats.org/package/2006/relationships"><Relationship Id="rId8" Type="http://schemas.openxmlformats.org/officeDocument/2006/relationships/image" Target="../media/image237.wmf"/><Relationship Id="rId13" Type="http://schemas.openxmlformats.org/officeDocument/2006/relationships/oleObject" Target="../embeddings/oleObject259.bin"/><Relationship Id="rId3" Type="http://schemas.openxmlformats.org/officeDocument/2006/relationships/oleObject" Target="../embeddings/oleObject254.bin"/><Relationship Id="rId7" Type="http://schemas.openxmlformats.org/officeDocument/2006/relationships/oleObject" Target="../embeddings/oleObject256.bin"/><Relationship Id="rId12" Type="http://schemas.openxmlformats.org/officeDocument/2006/relationships/image" Target="../media/image239.wmf"/><Relationship Id="rId17" Type="http://schemas.openxmlformats.org/officeDocument/2006/relationships/oleObject" Target="../embeddings/oleObject262.bin"/><Relationship Id="rId2" Type="http://schemas.openxmlformats.org/officeDocument/2006/relationships/slideLayout" Target="../slideLayouts/slideLayout2.xml"/><Relationship Id="rId16" Type="http://schemas.openxmlformats.org/officeDocument/2006/relationships/oleObject" Target="../embeddings/oleObject261.bin"/><Relationship Id="rId1" Type="http://schemas.openxmlformats.org/officeDocument/2006/relationships/vmlDrawing" Target="../drawings/vmlDrawing41.vml"/><Relationship Id="rId6" Type="http://schemas.openxmlformats.org/officeDocument/2006/relationships/image" Target="../media/image236.wmf"/><Relationship Id="rId11" Type="http://schemas.openxmlformats.org/officeDocument/2006/relationships/oleObject" Target="../embeddings/oleObject258.bin"/><Relationship Id="rId5" Type="http://schemas.openxmlformats.org/officeDocument/2006/relationships/oleObject" Target="../embeddings/oleObject255.bin"/><Relationship Id="rId15" Type="http://schemas.openxmlformats.org/officeDocument/2006/relationships/oleObject" Target="../embeddings/oleObject260.bin"/><Relationship Id="rId10" Type="http://schemas.openxmlformats.org/officeDocument/2006/relationships/image" Target="../media/image238.wmf"/><Relationship Id="rId4" Type="http://schemas.openxmlformats.org/officeDocument/2006/relationships/image" Target="../media/image235.wmf"/><Relationship Id="rId9" Type="http://schemas.openxmlformats.org/officeDocument/2006/relationships/oleObject" Target="../embeddings/oleObject257.bin"/><Relationship Id="rId14" Type="http://schemas.openxmlformats.org/officeDocument/2006/relationships/image" Target="../media/image209.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2.bin"/></Relationships>
</file>

<file path=ppt/slides/_rels/slide7.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9.bin"/><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 Id="rId14" Type="http://schemas.openxmlformats.org/officeDocument/2006/relationships/image" Target="../media/image20.wmf"/></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9.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6.wmf"/><Relationship Id="rId5" Type="http://schemas.openxmlformats.org/officeDocument/2006/relationships/oleObject" Target="../embeddings/oleObject25.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Fractions and Mixed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prstGeom prst="rect">
            <a:avLst/>
          </a:prstGeom>
        </p:spPr>
        <p:txBody>
          <a:bodyPr/>
          <a:lstStyle/>
          <a:p>
            <a:r>
              <a:rPr lang="en-US" dirty="0"/>
              <a:t>To </a:t>
            </a:r>
            <a:r>
              <a:rPr lang="en-US"/>
              <a:t>Reduce a Fraction </a:t>
            </a:r>
            <a:r>
              <a:rPr lang="en-US" dirty="0"/>
              <a:t>to </a:t>
            </a:r>
            <a:r>
              <a:rPr lang="en-US"/>
              <a:t>Lowest Terms</a:t>
            </a:r>
            <a:endParaRPr lang="en-US" sz="3200" dirty="0">
              <a:solidFill>
                <a:schemeClr val="accent1"/>
              </a:solidFill>
            </a:endParaRPr>
          </a:p>
        </p:txBody>
      </p:sp>
      <p:sp>
        <p:nvSpPr>
          <p:cNvPr id="6" name="Content Placeholder 5"/>
          <p:cNvSpPr>
            <a:spLocks noGrp="1"/>
          </p:cNvSpPr>
          <p:nvPr>
            <p:ph idx="1"/>
          </p:nvPr>
        </p:nvSpPr>
        <p:spPr>
          <a:xfrm>
            <a:off x="457200" y="1295400"/>
            <a:ext cx="8229600" cy="2971800"/>
          </a:xfrm>
          <a:solidFill>
            <a:srgbClr val="FFFFCC"/>
          </a:solidFill>
          <a:ln w="28575">
            <a:solidFill>
              <a:srgbClr val="000000"/>
            </a:solidFill>
          </a:ln>
        </p:spPr>
        <p:txBody>
          <a:bodyPr wrap="square">
            <a:normAutofit/>
          </a:bodyPr>
          <a:lstStyle/>
          <a:p>
            <a:pPr algn="ctr"/>
            <a:r>
              <a:rPr lang="en-US" b="1" dirty="0">
                <a:solidFill>
                  <a:schemeClr val="accent6">
                    <a:lumMod val="10000"/>
                  </a:schemeClr>
                </a:solidFill>
              </a:rPr>
              <a:t>Procedure</a:t>
            </a:r>
          </a:p>
          <a:p>
            <a:pPr marL="514350" indent="-514350">
              <a:buFont typeface="+mj-lt"/>
              <a:buAutoNum type="arabicPeriod"/>
            </a:pPr>
            <a:r>
              <a:rPr lang="en-US" dirty="0">
                <a:solidFill>
                  <a:schemeClr val="accent6">
                    <a:lumMod val="10000"/>
                  </a:schemeClr>
                </a:solidFill>
              </a:rPr>
              <a:t>Factor the numerator and denominator into prime factors.</a:t>
            </a:r>
          </a:p>
          <a:p>
            <a:pPr marL="514350" indent="-514350">
              <a:buFont typeface="+mj-lt"/>
              <a:buAutoNum type="arabicPeriod"/>
            </a:pPr>
            <a:r>
              <a:rPr lang="en-US" dirty="0">
                <a:solidFill>
                  <a:schemeClr val="accent6">
                    <a:lumMod val="10000"/>
                  </a:schemeClr>
                </a:solidFill>
              </a:rPr>
              <a:t>Use the fact that </a:t>
            </a:r>
            <a:r>
              <a:rPr lang="en-US" b="1" i="1" dirty="0">
                <a:solidFill>
                  <a:schemeClr val="accent6">
                    <a:lumMod val="10000"/>
                  </a:schemeClr>
                </a:solidFill>
              </a:rPr>
              <a:t>	</a:t>
            </a:r>
            <a:r>
              <a:rPr lang="en-US" i="1" dirty="0">
                <a:solidFill>
                  <a:schemeClr val="accent6">
                    <a:lumMod val="10000"/>
                  </a:schemeClr>
                </a:solidFill>
              </a:rPr>
              <a:t>  </a:t>
            </a:r>
            <a:r>
              <a:rPr lang="en-US" dirty="0">
                <a:solidFill>
                  <a:schemeClr val="accent6">
                    <a:lumMod val="10000"/>
                  </a:schemeClr>
                </a:solidFill>
              </a:rPr>
              <a:t>and “divide out” all common factors.</a:t>
            </a:r>
          </a:p>
          <a:p>
            <a:r>
              <a:rPr lang="en-US" b="1" dirty="0">
                <a:solidFill>
                  <a:schemeClr val="accent6">
                    <a:lumMod val="10000"/>
                  </a:schemeClr>
                </a:solidFill>
              </a:rPr>
              <a:t>Note:</a:t>
            </a:r>
            <a:r>
              <a:rPr lang="en-US" dirty="0">
                <a:solidFill>
                  <a:schemeClr val="accent6">
                    <a:lumMod val="10000"/>
                  </a:schemeClr>
                </a:solidFill>
              </a:rPr>
              <a:t> Reduced fractions may be improper fractions.</a:t>
            </a:r>
            <a:endParaRPr lang="en-US" i="1" dirty="0">
              <a:solidFill>
                <a:schemeClr val="accent6">
                  <a:lumMod val="10000"/>
                </a:schemeClr>
              </a:solidFill>
            </a:endParaRPr>
          </a:p>
        </p:txBody>
      </p:sp>
      <p:graphicFrame>
        <p:nvGraphicFramePr>
          <p:cNvPr id="15368" name="Object 8"/>
          <p:cNvGraphicFramePr>
            <a:graphicFrameLocks noChangeAspect="1"/>
          </p:cNvGraphicFramePr>
          <p:nvPr/>
        </p:nvGraphicFramePr>
        <p:xfrm>
          <a:off x="3532188" y="2611438"/>
          <a:ext cx="774700" cy="825500"/>
        </p:xfrm>
        <a:graphic>
          <a:graphicData uri="http://schemas.openxmlformats.org/presentationml/2006/ole">
            <mc:AlternateContent xmlns:mc="http://schemas.openxmlformats.org/markup-compatibility/2006">
              <mc:Choice xmlns:v="urn:schemas-microsoft-com:vml" Requires="v">
                <p:oleObj spid="_x0000_s15383" name="Equation" r:id="rId3" imgW="774360" imgH="825480" progId="Equation.DSMT4">
                  <p:embed/>
                </p:oleObj>
              </mc:Choice>
              <mc:Fallback>
                <p:oleObj name="Equation" r:id="rId3" imgW="774360" imgH="82548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2188" y="2611438"/>
                        <a:ext cx="774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Reducing Fractions to Lowest Terms</a:t>
            </a:r>
          </a:p>
        </p:txBody>
      </p:sp>
      <p:sp>
        <p:nvSpPr>
          <p:cNvPr id="3" name="Content Placeholder 2"/>
          <p:cNvSpPr>
            <a:spLocks noGrp="1"/>
          </p:cNvSpPr>
          <p:nvPr>
            <p:ph idx="1"/>
          </p:nvPr>
        </p:nvSpPr>
        <p:spPr/>
        <p:txBody>
          <a:bodyPr/>
          <a:lstStyle/>
          <a:p>
            <a:r>
              <a:rPr lang="en-US" dirty="0"/>
              <a:t>Reduce      to lowest terms.</a:t>
            </a:r>
          </a:p>
          <a:p>
            <a:pPr>
              <a:spcBef>
                <a:spcPts val="1200"/>
              </a:spcBef>
            </a:pPr>
            <a:r>
              <a:rPr lang="en-US" b="1" dirty="0"/>
              <a:t>Solution</a:t>
            </a:r>
          </a:p>
          <a:p>
            <a:r>
              <a:rPr lang="en-US" dirty="0"/>
              <a:t>Remember that 1 is a factor of any whole number. So, if all of the factors in the numerator or denominator are divided out, 1 must be used as a factor.</a:t>
            </a:r>
          </a:p>
          <a:p>
            <a:r>
              <a:rPr lang="en-US" dirty="0"/>
              <a:t>Using prime factors, we get the following.</a:t>
            </a:r>
          </a:p>
        </p:txBody>
      </p:sp>
      <p:graphicFrame>
        <p:nvGraphicFramePr>
          <p:cNvPr id="46082" name="Object 2"/>
          <p:cNvGraphicFramePr>
            <a:graphicFrameLocks noChangeAspect="1"/>
          </p:cNvGraphicFramePr>
          <p:nvPr/>
        </p:nvGraphicFramePr>
        <p:xfrm>
          <a:off x="1665288" y="1147763"/>
          <a:ext cx="406400" cy="825500"/>
        </p:xfrm>
        <a:graphic>
          <a:graphicData uri="http://schemas.openxmlformats.org/presentationml/2006/ole">
            <mc:AlternateContent xmlns:mc="http://schemas.openxmlformats.org/markup-compatibility/2006">
              <mc:Choice xmlns:v="urn:schemas-microsoft-com:vml" Requires="v">
                <p:oleObj spid="_x0000_s46139" name="Equation" r:id="rId3" imgW="406080" imgH="825480" progId="Equation.DSMT4">
                  <p:embed/>
                </p:oleObj>
              </mc:Choice>
              <mc:Fallback>
                <p:oleObj name="Equation" r:id="rId3" imgW="406080" imgH="825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5288" y="1147763"/>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nvGraphicFramePr>
        <p:xfrm>
          <a:off x="3100388" y="4470400"/>
          <a:ext cx="406400" cy="825500"/>
        </p:xfrm>
        <a:graphic>
          <a:graphicData uri="http://schemas.openxmlformats.org/presentationml/2006/ole">
            <mc:AlternateContent xmlns:mc="http://schemas.openxmlformats.org/markup-compatibility/2006">
              <mc:Choice xmlns:v="urn:schemas-microsoft-com:vml" Requires="v">
                <p:oleObj spid="_x0000_s46140" name="Equation" r:id="rId5" imgW="406080" imgH="825480" progId="Equation.DSMT4">
                  <p:embed/>
                </p:oleObj>
              </mc:Choice>
              <mc:Fallback>
                <p:oleObj name="Equation" r:id="rId5" imgW="40608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0388" y="4470400"/>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3630860" y="4464050"/>
          <a:ext cx="1752600" cy="838200"/>
        </p:xfrm>
        <a:graphic>
          <a:graphicData uri="http://schemas.openxmlformats.org/presentationml/2006/ole">
            <mc:AlternateContent xmlns:mc="http://schemas.openxmlformats.org/markup-compatibility/2006">
              <mc:Choice xmlns:v="urn:schemas-microsoft-com:vml" Requires="v">
                <p:oleObj spid="_x0000_s46141" name="Equation" r:id="rId7" imgW="1752480" imgH="838080" progId="Equation.DSMT4">
                  <p:embed/>
                </p:oleObj>
              </mc:Choice>
              <mc:Fallback>
                <p:oleObj name="Equation" r:id="rId7" imgW="17524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30860" y="4464050"/>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5486400" y="4468813"/>
          <a:ext cx="508000" cy="838200"/>
        </p:xfrm>
        <a:graphic>
          <a:graphicData uri="http://schemas.openxmlformats.org/presentationml/2006/ole">
            <mc:AlternateContent xmlns:mc="http://schemas.openxmlformats.org/markup-compatibility/2006">
              <mc:Choice xmlns:v="urn:schemas-microsoft-com:vml" Requires="v">
                <p:oleObj spid="_x0000_s46142" name="Equation" r:id="rId9" imgW="507960" imgH="838080" progId="Equation.DSMT4">
                  <p:embed/>
                </p:oleObj>
              </mc:Choice>
              <mc:Fallback>
                <p:oleObj name="Equation" r:id="rId9" imgW="5079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86400" y="4468813"/>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flipH="1">
            <a:off x="4030211" y="451257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4343400" y="451327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4639811" y="4520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4487411" y="50124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165833" y="501172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861033" y="50040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08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60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Reducing Fractions to Lowest Terms (cont.)</a:t>
            </a:r>
          </a:p>
        </p:txBody>
      </p:sp>
      <p:sp>
        <p:nvSpPr>
          <p:cNvPr id="3" name="Content Placeholder 2"/>
          <p:cNvSpPr>
            <a:spLocks noGrp="1"/>
          </p:cNvSpPr>
          <p:nvPr>
            <p:ph idx="1"/>
          </p:nvPr>
        </p:nvSpPr>
        <p:spPr/>
        <p:txBody>
          <a:bodyPr/>
          <a:lstStyle/>
          <a:p>
            <a:r>
              <a:rPr lang="en-US" dirty="0"/>
              <a:t>Or, if you see that 8 is a common factor, divide it out. But remember that 1 is a factor.</a:t>
            </a:r>
          </a:p>
        </p:txBody>
      </p:sp>
      <p:graphicFrame>
        <p:nvGraphicFramePr>
          <p:cNvPr id="46083" name="Object 3"/>
          <p:cNvGraphicFramePr>
            <a:graphicFrameLocks noChangeAspect="1"/>
          </p:cNvGraphicFramePr>
          <p:nvPr/>
        </p:nvGraphicFramePr>
        <p:xfrm>
          <a:off x="3384550" y="2565400"/>
          <a:ext cx="406400" cy="825500"/>
        </p:xfrm>
        <a:graphic>
          <a:graphicData uri="http://schemas.openxmlformats.org/presentationml/2006/ole">
            <mc:AlternateContent xmlns:mc="http://schemas.openxmlformats.org/markup-compatibility/2006">
              <mc:Choice xmlns:v="urn:schemas-microsoft-com:vml" Requires="v">
                <p:oleObj spid="_x0000_s47150" name="Equation" r:id="rId3" imgW="406080" imgH="825480" progId="Equation.DSMT4">
                  <p:embed/>
                </p:oleObj>
              </mc:Choice>
              <mc:Fallback>
                <p:oleObj name="Equation" r:id="rId3" imgW="406080" imgH="8254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4550" y="2565400"/>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3865577" y="2559050"/>
          <a:ext cx="838200" cy="838200"/>
        </p:xfrm>
        <a:graphic>
          <a:graphicData uri="http://schemas.openxmlformats.org/presentationml/2006/ole">
            <mc:AlternateContent xmlns:mc="http://schemas.openxmlformats.org/markup-compatibility/2006">
              <mc:Choice xmlns:v="urn:schemas-microsoft-com:vml" Requires="v">
                <p:oleObj spid="_x0000_s47151" name="Equation" r:id="rId5" imgW="838080" imgH="838080" progId="Equation.DSMT4">
                  <p:embed/>
                </p:oleObj>
              </mc:Choice>
              <mc:Fallback>
                <p:oleObj name="Equation" r:id="rId5" imgW="838080" imgH="8380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65577" y="255905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4791556" y="2563813"/>
          <a:ext cx="508000" cy="838200"/>
        </p:xfrm>
        <a:graphic>
          <a:graphicData uri="http://schemas.openxmlformats.org/presentationml/2006/ole">
            <mc:AlternateContent xmlns:mc="http://schemas.openxmlformats.org/markup-compatibility/2006">
              <mc:Choice xmlns:v="urn:schemas-microsoft-com:vml" Requires="v">
                <p:oleObj spid="_x0000_s47152" name="Equation" r:id="rId7" imgW="507960" imgH="838080" progId="Equation.DSMT4">
                  <p:embed/>
                </p:oleObj>
              </mc:Choice>
              <mc:Fallback>
                <p:oleObj name="Equation" r:id="rId7" imgW="507960" imgH="83808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91556" y="2563813"/>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Connector 6"/>
          <p:cNvCxnSpPr/>
          <p:nvPr/>
        </p:nvCxnSpPr>
        <p:spPr>
          <a:xfrm flipH="1">
            <a:off x="4106411" y="2615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4106411" y="30906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60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 Reducing Fractions to Lowest Terms</a:t>
            </a:r>
          </a:p>
        </p:txBody>
      </p:sp>
      <p:sp>
        <p:nvSpPr>
          <p:cNvPr id="3" name="Content Placeholder 2"/>
          <p:cNvSpPr>
            <a:spLocks noGrp="1"/>
          </p:cNvSpPr>
          <p:nvPr>
            <p:ph idx="1"/>
          </p:nvPr>
        </p:nvSpPr>
        <p:spPr/>
        <p:txBody>
          <a:bodyPr/>
          <a:lstStyle/>
          <a:p>
            <a:r>
              <a:rPr lang="en-US" dirty="0"/>
              <a:t>Reduce      to lowest terms. </a:t>
            </a:r>
          </a:p>
          <a:p>
            <a:pPr>
              <a:spcBef>
                <a:spcPts val="1800"/>
              </a:spcBef>
            </a:pPr>
            <a:r>
              <a:rPr lang="en-US" b="1" dirty="0"/>
              <a:t>Solution </a:t>
            </a:r>
          </a:p>
          <a:p>
            <a:r>
              <a:rPr lang="en-US" dirty="0"/>
              <a:t>Finding a common factor could be difficult here. Prime factoring helps.</a:t>
            </a:r>
          </a:p>
        </p:txBody>
      </p:sp>
      <p:graphicFrame>
        <p:nvGraphicFramePr>
          <p:cNvPr id="48130" name="Object 2"/>
          <p:cNvGraphicFramePr>
            <a:graphicFrameLocks noChangeAspect="1"/>
          </p:cNvGraphicFramePr>
          <p:nvPr/>
        </p:nvGraphicFramePr>
        <p:xfrm>
          <a:off x="1665288" y="1141413"/>
          <a:ext cx="406400" cy="838200"/>
        </p:xfrm>
        <a:graphic>
          <a:graphicData uri="http://schemas.openxmlformats.org/presentationml/2006/ole">
            <mc:AlternateContent xmlns:mc="http://schemas.openxmlformats.org/markup-compatibility/2006">
              <mc:Choice xmlns:v="urn:schemas-microsoft-com:vml" Requires="v">
                <p:oleObj spid="_x0000_s48230" name="Equation" r:id="rId3" imgW="406080" imgH="838080" progId="Equation.DSMT4">
                  <p:embed/>
                </p:oleObj>
              </mc:Choice>
              <mc:Fallback>
                <p:oleObj name="Equation" r:id="rId3" imgW="406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5288" y="1141413"/>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1" name="Object 3"/>
          <p:cNvGraphicFramePr>
            <a:graphicFrameLocks noChangeAspect="1"/>
          </p:cNvGraphicFramePr>
          <p:nvPr/>
        </p:nvGraphicFramePr>
        <p:xfrm>
          <a:off x="1365250" y="3452369"/>
          <a:ext cx="406400" cy="838200"/>
        </p:xfrm>
        <a:graphic>
          <a:graphicData uri="http://schemas.openxmlformats.org/presentationml/2006/ole">
            <mc:AlternateContent xmlns:mc="http://schemas.openxmlformats.org/markup-compatibility/2006">
              <mc:Choice xmlns:v="urn:schemas-microsoft-com:vml" Requires="v">
                <p:oleObj spid="_x0000_s48231" name="Equation" r:id="rId5" imgW="406080" imgH="838080" progId="Equation.DSMT4">
                  <p:embed/>
                </p:oleObj>
              </mc:Choice>
              <mc:Fallback>
                <p:oleObj name="Equation" r:id="rId5" imgW="4060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65250" y="3452369"/>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822450" y="3452369"/>
          <a:ext cx="1333500" cy="838200"/>
        </p:xfrm>
        <a:graphic>
          <a:graphicData uri="http://schemas.openxmlformats.org/presentationml/2006/ole">
            <mc:AlternateContent xmlns:mc="http://schemas.openxmlformats.org/markup-compatibility/2006">
              <mc:Choice xmlns:v="urn:schemas-microsoft-com:vml" Requires="v">
                <p:oleObj spid="_x0000_s48232" name="Equation" r:id="rId7" imgW="1333440" imgH="838080" progId="Equation.DSMT4">
                  <p:embed/>
                </p:oleObj>
              </mc:Choice>
              <mc:Fallback>
                <p:oleObj name="Equation" r:id="rId7" imgW="13334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2450" y="3452369"/>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3175000" y="3446252"/>
          <a:ext cx="635000" cy="914400"/>
        </p:xfrm>
        <a:graphic>
          <a:graphicData uri="http://schemas.openxmlformats.org/presentationml/2006/ole">
            <mc:AlternateContent xmlns:mc="http://schemas.openxmlformats.org/markup-compatibility/2006">
              <mc:Choice xmlns:v="urn:schemas-microsoft-com:vml" Requires="v">
                <p:oleObj spid="_x0000_s48233" name="Equation" r:id="rId9" imgW="634680" imgH="914400" progId="Equation.DSMT4">
                  <p:embed/>
                </p:oleObj>
              </mc:Choice>
              <mc:Fallback>
                <p:oleObj name="Equation" r:id="rId9" imgW="63468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75000" y="3446252"/>
                        <a:ext cx="635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2762250" y="3505208"/>
          <a:ext cx="355600" cy="292100"/>
        </p:xfrm>
        <a:graphic>
          <a:graphicData uri="http://schemas.openxmlformats.org/presentationml/2006/ole">
            <mc:AlternateContent xmlns:mc="http://schemas.openxmlformats.org/markup-compatibility/2006">
              <mc:Choice xmlns:v="urn:schemas-microsoft-com:vml" Requires="v">
                <p:oleObj spid="_x0000_s48234" name="Equation" r:id="rId11" imgW="355320" imgH="291960" progId="Equation.DSMT4">
                  <p:embed/>
                </p:oleObj>
              </mc:Choice>
              <mc:Fallback>
                <p:oleObj name="Equation" r:id="rId11" imgW="3553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62250" y="3505208"/>
                        <a:ext cx="35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nvGraphicFramePr>
        <p:xfrm>
          <a:off x="2616200" y="3992338"/>
          <a:ext cx="355600" cy="292100"/>
        </p:xfrm>
        <a:graphic>
          <a:graphicData uri="http://schemas.openxmlformats.org/presentationml/2006/ole">
            <mc:AlternateContent xmlns:mc="http://schemas.openxmlformats.org/markup-compatibility/2006">
              <mc:Choice xmlns:v="urn:schemas-microsoft-com:vml" Requires="v">
                <p:oleObj spid="_x0000_s48235" name="Equation" r:id="rId13" imgW="355320" imgH="291960" progId="Equation.DSMT4">
                  <p:embed/>
                </p:oleObj>
              </mc:Choice>
              <mc:Fallback>
                <p:oleObj name="Equation" r:id="rId13" imgW="3553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16200" y="3992338"/>
                        <a:ext cx="35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nvGraphicFramePr>
        <p:xfrm>
          <a:off x="3500438" y="3452369"/>
          <a:ext cx="241300" cy="838200"/>
        </p:xfrm>
        <a:graphic>
          <a:graphicData uri="http://schemas.openxmlformats.org/presentationml/2006/ole">
            <mc:AlternateContent xmlns:mc="http://schemas.openxmlformats.org/markup-compatibility/2006">
              <mc:Choice xmlns:v="urn:schemas-microsoft-com:vml" Requires="v">
                <p:oleObj spid="_x0000_s48236" name="Equation" r:id="rId15" imgW="241200" imgH="838080" progId="Equation.DSMT4">
                  <p:embed/>
                </p:oleObj>
              </mc:Choice>
              <mc:Fallback>
                <p:oleObj name="Equation" r:id="rId15" imgW="24120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00438" y="3452369"/>
                        <a:ext cx="24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2776756" y="350497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667000" y="399643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13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Reducing Fractions to Lowest Terms </a:t>
            </a:r>
          </a:p>
        </p:txBody>
      </p:sp>
      <p:sp>
        <p:nvSpPr>
          <p:cNvPr id="3" name="Content Placeholder 2"/>
          <p:cNvSpPr>
            <a:spLocks noGrp="1"/>
          </p:cNvSpPr>
          <p:nvPr>
            <p:ph idx="1"/>
          </p:nvPr>
        </p:nvSpPr>
        <p:spPr/>
        <p:txBody>
          <a:bodyPr/>
          <a:lstStyle/>
          <a:p>
            <a:r>
              <a:rPr lang="en-US" dirty="0"/>
              <a:t>Suppose you had </a:t>
            </a:r>
            <a:r>
              <a:rPr lang="en-US" dirty="0">
                <a:solidFill>
                  <a:srgbClr val="0000FF"/>
                </a:solidFill>
              </a:rPr>
              <a:t>$25 </a:t>
            </a:r>
            <a:r>
              <a:rPr lang="en-US" dirty="0"/>
              <a:t>and you spent </a:t>
            </a:r>
            <a:r>
              <a:rPr lang="en-US" dirty="0">
                <a:solidFill>
                  <a:srgbClr val="0000FF"/>
                </a:solidFill>
              </a:rPr>
              <a:t>$15 </a:t>
            </a:r>
            <a:r>
              <a:rPr lang="en-US" dirty="0"/>
              <a:t>to buy music. </a:t>
            </a:r>
          </a:p>
          <a:p>
            <a:pPr marL="514350" indent="-514350">
              <a:buFont typeface="+mj-lt"/>
              <a:buAutoNum type="alphaLcPeriod"/>
            </a:pPr>
            <a:r>
              <a:rPr lang="en-US" dirty="0"/>
              <a:t>What fraction of your money did you spend on music? </a:t>
            </a:r>
          </a:p>
          <a:p>
            <a:pPr marL="514350" indent="-514350">
              <a:buFont typeface="+mj-lt"/>
              <a:buAutoNum type="alphaLcPeriod"/>
            </a:pPr>
            <a:r>
              <a:rPr lang="en-US" dirty="0"/>
              <a:t>What fraction do you still have? </a:t>
            </a:r>
          </a:p>
          <a:p>
            <a:r>
              <a:rPr lang="en-US" b="1" dirty="0"/>
              <a:t>Solution </a:t>
            </a:r>
          </a:p>
          <a:p>
            <a:pPr marL="514350" indent="-514350">
              <a:buFont typeface="+mj-lt"/>
              <a:buAutoNum type="alphaLcPeriod"/>
            </a:pPr>
            <a:r>
              <a:rPr lang="en-US" dirty="0"/>
              <a:t>The fraction you spent is </a:t>
            </a:r>
          </a:p>
          <a:p>
            <a:pPr marL="514350" indent="-514350">
              <a:buFont typeface="+mj-lt"/>
              <a:buAutoNum type="alphaLcPeriod"/>
            </a:pPr>
            <a:endParaRPr lang="en-US" sz="800" dirty="0"/>
          </a:p>
          <a:p>
            <a:pPr marL="514350" indent="-514350">
              <a:buFont typeface="+mj-lt"/>
              <a:buAutoNum type="alphaLcPeriod"/>
            </a:pPr>
            <a:r>
              <a:rPr lang="en-US" dirty="0"/>
              <a:t>Since you still have </a:t>
            </a:r>
            <a:r>
              <a:rPr lang="en-US" dirty="0">
                <a:solidFill>
                  <a:srgbClr val="000099"/>
                </a:solidFill>
              </a:rPr>
              <a:t>$25 − $15 = $10</a:t>
            </a:r>
            <a:r>
              <a:rPr lang="en-US" dirty="0"/>
              <a:t>, the fraction you still have is </a:t>
            </a:r>
          </a:p>
        </p:txBody>
      </p:sp>
      <p:graphicFrame>
        <p:nvGraphicFramePr>
          <p:cNvPr id="49154" name="Object 2"/>
          <p:cNvGraphicFramePr>
            <a:graphicFrameLocks noChangeAspect="1"/>
          </p:cNvGraphicFramePr>
          <p:nvPr/>
        </p:nvGraphicFramePr>
        <p:xfrm>
          <a:off x="4648200" y="3625850"/>
          <a:ext cx="393700" cy="838200"/>
        </p:xfrm>
        <a:graphic>
          <a:graphicData uri="http://schemas.openxmlformats.org/presentationml/2006/ole">
            <mc:AlternateContent xmlns:mc="http://schemas.openxmlformats.org/markup-compatibility/2006">
              <mc:Choice xmlns:v="urn:schemas-microsoft-com:vml" Requires="v">
                <p:oleObj spid="_x0000_s49241" name="Equation" r:id="rId3" imgW="393480" imgH="838080" progId="Equation.DSMT4">
                  <p:embed/>
                </p:oleObj>
              </mc:Choice>
              <mc:Fallback>
                <p:oleObj name="Equation" r:id="rId3" imgW="3934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3625850"/>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5" name="Object 3"/>
          <p:cNvGraphicFramePr>
            <a:graphicFrameLocks noChangeAspect="1"/>
          </p:cNvGraphicFramePr>
          <p:nvPr/>
        </p:nvGraphicFramePr>
        <p:xfrm>
          <a:off x="4267200" y="5103813"/>
          <a:ext cx="393700" cy="838200"/>
        </p:xfrm>
        <a:graphic>
          <a:graphicData uri="http://schemas.openxmlformats.org/presentationml/2006/ole">
            <mc:AlternateContent xmlns:mc="http://schemas.openxmlformats.org/markup-compatibility/2006">
              <mc:Choice xmlns:v="urn:schemas-microsoft-com:vml" Requires="v">
                <p:oleObj spid="_x0000_s49242" name="Equation" r:id="rId5" imgW="393480" imgH="838080" progId="Equation.DSMT4">
                  <p:embed/>
                </p:oleObj>
              </mc:Choice>
              <mc:Fallback>
                <p:oleObj name="Equation" r:id="rId5" imgW="393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7200" y="5103813"/>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6" name="Straight Connector 5"/>
          <p:cNvCxnSpPr/>
          <p:nvPr/>
        </p:nvCxnSpPr>
        <p:spPr>
          <a:xfrm flipH="1">
            <a:off x="56388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9156" name="Object 4"/>
          <p:cNvGraphicFramePr>
            <a:graphicFrameLocks noChangeAspect="1"/>
          </p:cNvGraphicFramePr>
          <p:nvPr>
            <p:extLst>
              <p:ext uri="{D42A27DB-BD31-4B8C-83A1-F6EECF244321}">
                <p14:modId xmlns:p14="http://schemas.microsoft.com/office/powerpoint/2010/main" val="1243257320"/>
              </p:ext>
            </p:extLst>
          </p:nvPr>
        </p:nvGraphicFramePr>
        <p:xfrm>
          <a:off x="5073650" y="3622675"/>
          <a:ext cx="825500" cy="838200"/>
        </p:xfrm>
        <a:graphic>
          <a:graphicData uri="http://schemas.openxmlformats.org/presentationml/2006/ole">
            <mc:AlternateContent xmlns:mc="http://schemas.openxmlformats.org/markup-compatibility/2006">
              <mc:Choice xmlns:v="urn:schemas-microsoft-com:vml" Requires="v">
                <p:oleObj spid="_x0000_s49243" name="Equation" r:id="rId7" imgW="825480" imgH="838080" progId="Equation.DSMT4">
                  <p:embed/>
                </p:oleObj>
              </mc:Choice>
              <mc:Fallback>
                <p:oleObj name="Equation" r:id="rId7" imgW="825480" imgH="838080" progId="Equation.DSMT4">
                  <p:embed/>
                  <p:pic>
                    <p:nvPicPr>
                      <p:cNvPr id="0" name="Picture 4"/>
                      <p:cNvPicPr>
                        <a:picLocks noChangeAspect="1" noChangeArrowheads="1"/>
                      </p:cNvPicPr>
                      <p:nvPr/>
                    </p:nvPicPr>
                    <p:blipFill>
                      <a:blip r:embed="rId8"/>
                      <a:srcRect/>
                      <a:stretch>
                        <a:fillRect/>
                      </a:stretch>
                    </p:blipFill>
                    <p:spPr bwMode="auto">
                      <a:xfrm>
                        <a:off x="5073650" y="3622675"/>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7" name="Object 5"/>
          <p:cNvGraphicFramePr>
            <a:graphicFrameLocks noChangeAspect="1"/>
          </p:cNvGraphicFramePr>
          <p:nvPr/>
        </p:nvGraphicFramePr>
        <p:xfrm>
          <a:off x="5976224" y="3624263"/>
          <a:ext cx="596900" cy="838200"/>
        </p:xfrm>
        <a:graphic>
          <a:graphicData uri="http://schemas.openxmlformats.org/presentationml/2006/ole">
            <mc:AlternateContent xmlns:mc="http://schemas.openxmlformats.org/markup-compatibility/2006">
              <mc:Choice xmlns:v="urn:schemas-microsoft-com:vml" Requires="v">
                <p:oleObj spid="_x0000_s49244" name="Equation" r:id="rId9" imgW="596880" imgH="838080" progId="Equation.DSMT4">
                  <p:embed/>
                </p:oleObj>
              </mc:Choice>
              <mc:Fallback>
                <p:oleObj name="Equation" r:id="rId9" imgW="59688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76224" y="3624263"/>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56388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9160" name="Object 8"/>
          <p:cNvGraphicFramePr>
            <a:graphicFrameLocks noChangeAspect="1"/>
          </p:cNvGraphicFramePr>
          <p:nvPr/>
        </p:nvGraphicFramePr>
        <p:xfrm>
          <a:off x="4758655" y="5097011"/>
          <a:ext cx="825500" cy="838200"/>
        </p:xfrm>
        <a:graphic>
          <a:graphicData uri="http://schemas.openxmlformats.org/presentationml/2006/ole">
            <mc:AlternateContent xmlns:mc="http://schemas.openxmlformats.org/markup-compatibility/2006">
              <mc:Choice xmlns:v="urn:schemas-microsoft-com:vml" Requires="v">
                <p:oleObj spid="_x0000_s49245" name="Equation" r:id="rId11" imgW="825480" imgH="838080" progId="Equation.DSMT4">
                  <p:embed/>
                </p:oleObj>
              </mc:Choice>
              <mc:Fallback>
                <p:oleObj name="Equation" r:id="rId11" imgW="82548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58655" y="5097011"/>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1" name="Object 9"/>
          <p:cNvGraphicFramePr>
            <a:graphicFrameLocks noChangeAspect="1"/>
          </p:cNvGraphicFramePr>
          <p:nvPr/>
        </p:nvGraphicFramePr>
        <p:xfrm>
          <a:off x="5740167" y="5097011"/>
          <a:ext cx="596900" cy="838200"/>
        </p:xfrm>
        <a:graphic>
          <a:graphicData uri="http://schemas.openxmlformats.org/presentationml/2006/ole">
            <mc:AlternateContent xmlns:mc="http://schemas.openxmlformats.org/markup-compatibility/2006">
              <mc:Choice xmlns:v="urn:schemas-microsoft-com:vml" Requires="v">
                <p:oleObj spid="_x0000_s49246" name="Equation" r:id="rId13" imgW="596880" imgH="838080" progId="Equation.DSMT4">
                  <p:embed/>
                </p:oleObj>
              </mc:Choice>
              <mc:Fallback>
                <p:oleObj name="Equation" r:id="rId13" imgW="59688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40167" y="5097011"/>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5308833" y="51396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5316523" y="56136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91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915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91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91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Multiplying and Reducing Using Prime Factors</a:t>
            </a:r>
          </a:p>
        </p:txBody>
      </p:sp>
      <p:sp>
        <p:nvSpPr>
          <p:cNvPr id="3" name="Content Placeholder 2"/>
          <p:cNvSpPr>
            <a:spLocks noGrp="1"/>
          </p:cNvSpPr>
          <p:nvPr>
            <p:ph idx="1"/>
          </p:nvPr>
        </p:nvSpPr>
        <p:spPr/>
        <p:txBody>
          <a:bodyPr>
            <a:noAutofit/>
          </a:bodyPr>
          <a:lstStyle/>
          <a:p>
            <a:r>
              <a:rPr lang="en-US" dirty="0"/>
              <a:t>Multiply and reduce to lowest terms: </a:t>
            </a:r>
          </a:p>
          <a:p>
            <a:r>
              <a:rPr lang="en-US" b="1" dirty="0"/>
              <a:t>Solution</a:t>
            </a:r>
          </a:p>
          <a:p>
            <a:r>
              <a:rPr lang="en-US" dirty="0"/>
              <a:t>Do not start by multiplying the numerators and denominators. The results would simply be large numbers that would then need to be factored. Using prime factors, we have the following.</a:t>
            </a:r>
          </a:p>
          <a:p>
            <a:endParaRPr lang="en-US" dirty="0"/>
          </a:p>
          <a:p>
            <a:endParaRPr lang="en-US" dirty="0"/>
          </a:p>
          <a:p>
            <a:r>
              <a:rPr lang="en-US" dirty="0"/>
              <a:t>Note that we did not find the product in the numerator or denominator before factoring.</a:t>
            </a:r>
          </a:p>
        </p:txBody>
      </p:sp>
      <p:graphicFrame>
        <p:nvGraphicFramePr>
          <p:cNvPr id="50179" name="Object 3"/>
          <p:cNvGraphicFramePr>
            <a:graphicFrameLocks noChangeAspect="1"/>
          </p:cNvGraphicFramePr>
          <p:nvPr/>
        </p:nvGraphicFramePr>
        <p:xfrm>
          <a:off x="5911850" y="1166813"/>
          <a:ext cx="762000" cy="838200"/>
        </p:xfrm>
        <a:graphic>
          <a:graphicData uri="http://schemas.openxmlformats.org/presentationml/2006/ole">
            <mc:AlternateContent xmlns:mc="http://schemas.openxmlformats.org/markup-compatibility/2006">
              <mc:Choice xmlns:v="urn:schemas-microsoft-com:vml" Requires="v">
                <p:oleObj spid="_x0000_s50265" name="Equation" r:id="rId3" imgW="761760" imgH="838080" progId="Equation.DSMT4">
                  <p:embed/>
                </p:oleObj>
              </mc:Choice>
              <mc:Fallback>
                <p:oleObj name="Equation" r:id="rId3" imgW="7617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11850" y="1166813"/>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1657350" y="4171950"/>
          <a:ext cx="762000" cy="838200"/>
        </p:xfrm>
        <a:graphic>
          <a:graphicData uri="http://schemas.openxmlformats.org/presentationml/2006/ole">
            <mc:AlternateContent xmlns:mc="http://schemas.openxmlformats.org/markup-compatibility/2006">
              <mc:Choice xmlns:v="urn:schemas-microsoft-com:vml" Requires="v">
                <p:oleObj spid="_x0000_s50266" name="Equation" r:id="rId5" imgW="761760" imgH="838080" progId="Equation.DSMT4">
                  <p:embed/>
                </p:oleObj>
              </mc:Choice>
              <mc:Fallback>
                <p:oleObj name="Equation" r:id="rId5" imgW="7617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57350" y="417195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444750" y="4171950"/>
          <a:ext cx="1016000" cy="838200"/>
        </p:xfrm>
        <a:graphic>
          <a:graphicData uri="http://schemas.openxmlformats.org/presentationml/2006/ole">
            <mc:AlternateContent xmlns:mc="http://schemas.openxmlformats.org/markup-compatibility/2006">
              <mc:Choice xmlns:v="urn:schemas-microsoft-com:vml" Requires="v">
                <p:oleObj spid="_x0000_s50267" name="Equation" r:id="rId7" imgW="1015920" imgH="838080" progId="Equation.DSMT4">
                  <p:embed/>
                </p:oleObj>
              </mc:Choice>
              <mc:Fallback>
                <p:oleObj name="Equation" r:id="rId7" imgW="101592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44750" y="417195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3581400" y="4171950"/>
          <a:ext cx="1765300" cy="838200"/>
        </p:xfrm>
        <a:graphic>
          <a:graphicData uri="http://schemas.openxmlformats.org/presentationml/2006/ole">
            <mc:AlternateContent xmlns:mc="http://schemas.openxmlformats.org/markup-compatibility/2006">
              <mc:Choice xmlns:v="urn:schemas-microsoft-com:vml" Requires="v">
                <p:oleObj spid="_x0000_s50268" name="Equation" r:id="rId9" imgW="1765080" imgH="838080" progId="Equation.DSMT4">
                  <p:embed/>
                </p:oleObj>
              </mc:Choice>
              <mc:Fallback>
                <p:oleObj name="Equation" r:id="rId9" imgW="176508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81400" y="417195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4" name="Object 8"/>
          <p:cNvGraphicFramePr>
            <a:graphicFrameLocks noChangeAspect="1"/>
          </p:cNvGraphicFramePr>
          <p:nvPr/>
        </p:nvGraphicFramePr>
        <p:xfrm>
          <a:off x="5410200" y="4171950"/>
          <a:ext cx="1143000" cy="838200"/>
        </p:xfrm>
        <a:graphic>
          <a:graphicData uri="http://schemas.openxmlformats.org/presentationml/2006/ole">
            <mc:AlternateContent xmlns:mc="http://schemas.openxmlformats.org/markup-compatibility/2006">
              <mc:Choice xmlns:v="urn:schemas-microsoft-com:vml" Requires="v">
                <p:oleObj spid="_x0000_s50269" name="Equation" r:id="rId11" imgW="1143000" imgH="838080" progId="Equation.DSMT4">
                  <p:embed/>
                </p:oleObj>
              </mc:Choice>
              <mc:Fallback>
                <p:oleObj name="Equation" r:id="rId11" imgW="11430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10200" y="417195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5" name="Object 9"/>
          <p:cNvGraphicFramePr>
            <a:graphicFrameLocks noChangeAspect="1"/>
          </p:cNvGraphicFramePr>
          <p:nvPr/>
        </p:nvGraphicFramePr>
        <p:xfrm>
          <a:off x="6572250" y="4178300"/>
          <a:ext cx="673100" cy="825500"/>
        </p:xfrm>
        <a:graphic>
          <a:graphicData uri="http://schemas.openxmlformats.org/presentationml/2006/ole">
            <mc:AlternateContent xmlns:mc="http://schemas.openxmlformats.org/markup-compatibility/2006">
              <mc:Choice xmlns:v="urn:schemas-microsoft-com:vml" Requires="v">
                <p:oleObj spid="_x0000_s50270" name="Equation" r:id="rId13" imgW="672840" imgH="825480" progId="Equation.DSMT4">
                  <p:embed/>
                </p:oleObj>
              </mc:Choice>
              <mc:Fallback>
                <p:oleObj name="Equation" r:id="rId13" imgW="672840" imgH="8254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72250" y="4178300"/>
                        <a:ext cx="673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14800" y="4191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4800600" y="4191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470633" y="46733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767044" y="469853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1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01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01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Multiplying and Reducing Using Prime Factors</a:t>
            </a:r>
          </a:p>
        </p:txBody>
      </p:sp>
      <p:sp>
        <p:nvSpPr>
          <p:cNvPr id="3" name="Content Placeholder 2"/>
          <p:cNvSpPr>
            <a:spLocks noGrp="1"/>
          </p:cNvSpPr>
          <p:nvPr>
            <p:ph idx="1"/>
          </p:nvPr>
        </p:nvSpPr>
        <p:spPr/>
        <p:txBody>
          <a:bodyPr/>
          <a:lstStyle/>
          <a:p>
            <a:endParaRPr lang="en-US" sz="1000" dirty="0"/>
          </a:p>
          <a:p>
            <a:r>
              <a:rPr lang="en-US" dirty="0"/>
              <a:t>Multiply and reduce to lowest terms: </a:t>
            </a:r>
          </a:p>
          <a:p>
            <a:r>
              <a:rPr lang="en-US" b="1" dirty="0"/>
              <a:t>Solution</a:t>
            </a:r>
          </a:p>
          <a:p>
            <a:r>
              <a:rPr lang="en-US" dirty="0"/>
              <a:t>Using prime factors, we have</a:t>
            </a:r>
          </a:p>
        </p:txBody>
      </p:sp>
      <p:graphicFrame>
        <p:nvGraphicFramePr>
          <p:cNvPr id="51202" name="Object 2"/>
          <p:cNvGraphicFramePr>
            <a:graphicFrameLocks noChangeAspect="1"/>
          </p:cNvGraphicFramePr>
          <p:nvPr/>
        </p:nvGraphicFramePr>
        <p:xfrm>
          <a:off x="5943600" y="1395413"/>
          <a:ext cx="1485900" cy="838200"/>
        </p:xfrm>
        <a:graphic>
          <a:graphicData uri="http://schemas.openxmlformats.org/presentationml/2006/ole">
            <mc:AlternateContent xmlns:mc="http://schemas.openxmlformats.org/markup-compatibility/2006">
              <mc:Choice xmlns:v="urn:schemas-microsoft-com:vml" Requires="v">
                <p:oleObj spid="_x0000_s51287" name="Equation" r:id="rId3" imgW="1485720" imgH="838080" progId="Equation.DSMT4">
                  <p:embed/>
                </p:oleObj>
              </mc:Choice>
              <mc:Fallback>
                <p:oleObj name="Equation" r:id="rId3" imgW="14857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1395413"/>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3" name="Object 3"/>
          <p:cNvGraphicFramePr>
            <a:graphicFrameLocks noChangeAspect="1"/>
          </p:cNvGraphicFramePr>
          <p:nvPr/>
        </p:nvGraphicFramePr>
        <p:xfrm>
          <a:off x="2514600" y="3257550"/>
          <a:ext cx="1689100" cy="838200"/>
        </p:xfrm>
        <a:graphic>
          <a:graphicData uri="http://schemas.openxmlformats.org/presentationml/2006/ole">
            <mc:AlternateContent xmlns:mc="http://schemas.openxmlformats.org/markup-compatibility/2006">
              <mc:Choice xmlns:v="urn:schemas-microsoft-com:vml" Requires="v">
                <p:oleObj spid="_x0000_s51288" name="Equation" r:id="rId5" imgW="1688760" imgH="838080" progId="Equation.DSMT4">
                  <p:embed/>
                </p:oleObj>
              </mc:Choice>
              <mc:Fallback>
                <p:oleObj name="Equation" r:id="rId5" imgW="16887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325755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4" name="Object 4"/>
          <p:cNvGraphicFramePr>
            <a:graphicFrameLocks noChangeAspect="1"/>
          </p:cNvGraphicFramePr>
          <p:nvPr/>
        </p:nvGraphicFramePr>
        <p:xfrm>
          <a:off x="965433" y="3257550"/>
          <a:ext cx="1485900" cy="838200"/>
        </p:xfrm>
        <a:graphic>
          <a:graphicData uri="http://schemas.openxmlformats.org/presentationml/2006/ole">
            <mc:AlternateContent xmlns:mc="http://schemas.openxmlformats.org/markup-compatibility/2006">
              <mc:Choice xmlns:v="urn:schemas-microsoft-com:vml" Requires="v">
                <p:oleObj spid="_x0000_s51289" name="Equation" r:id="rId7" imgW="1485720" imgH="838080" progId="Equation.DSMT4">
                  <p:embed/>
                </p:oleObj>
              </mc:Choice>
              <mc:Fallback>
                <p:oleObj name="Equation" r:id="rId7" imgW="148572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5433" y="3257550"/>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4275589" y="3262313"/>
          <a:ext cx="3187700" cy="838200"/>
        </p:xfrm>
        <a:graphic>
          <a:graphicData uri="http://schemas.openxmlformats.org/presentationml/2006/ole">
            <mc:AlternateContent xmlns:mc="http://schemas.openxmlformats.org/markup-compatibility/2006">
              <mc:Choice xmlns:v="urn:schemas-microsoft-com:vml" Requires="v">
                <p:oleObj spid="_x0000_s51290" name="Equation" r:id="rId9" imgW="3187440" imgH="838080" progId="Equation.DSMT4">
                  <p:embed/>
                </p:oleObj>
              </mc:Choice>
              <mc:Fallback>
                <p:oleObj name="Equation" r:id="rId9" imgW="318744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75589" y="3262313"/>
                        <a:ext cx="318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6" name="Object 6"/>
          <p:cNvGraphicFramePr>
            <a:graphicFrameLocks noChangeAspect="1"/>
          </p:cNvGraphicFramePr>
          <p:nvPr/>
        </p:nvGraphicFramePr>
        <p:xfrm>
          <a:off x="4283745" y="4330700"/>
          <a:ext cx="1473200" cy="825500"/>
        </p:xfrm>
        <a:graphic>
          <a:graphicData uri="http://schemas.openxmlformats.org/presentationml/2006/ole">
            <mc:AlternateContent xmlns:mc="http://schemas.openxmlformats.org/markup-compatibility/2006">
              <mc:Choice xmlns:v="urn:schemas-microsoft-com:vml" Requires="v">
                <p:oleObj spid="_x0000_s51291" name="Equation" r:id="rId11" imgW="1473120" imgH="825480" progId="Equation.DSMT4">
                  <p:embed/>
                </p:oleObj>
              </mc:Choice>
              <mc:Fallback>
                <p:oleObj name="Equation" r:id="rId11" imgW="1473120" imgH="8254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83745" y="4330700"/>
                        <a:ext cx="1473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7" name="Object 7"/>
          <p:cNvGraphicFramePr>
            <a:graphicFrameLocks noChangeAspect="1"/>
          </p:cNvGraphicFramePr>
          <p:nvPr/>
        </p:nvGraphicFramePr>
        <p:xfrm>
          <a:off x="5854700" y="4329113"/>
          <a:ext cx="774700" cy="838200"/>
        </p:xfrm>
        <a:graphic>
          <a:graphicData uri="http://schemas.openxmlformats.org/presentationml/2006/ole">
            <mc:AlternateContent xmlns:mc="http://schemas.openxmlformats.org/markup-compatibility/2006">
              <mc:Choice xmlns:v="urn:schemas-microsoft-com:vml" Requires="v">
                <p:oleObj spid="_x0000_s51292" name="Equation" r:id="rId13" imgW="774360" imgH="838080" progId="Equation.DSMT4">
                  <p:embed/>
                </p:oleObj>
              </mc:Choice>
              <mc:Fallback>
                <p:oleObj name="Equation" r:id="rId13" imgW="7743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54700" y="4329113"/>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825767" y="33017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444455" y="33017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6096699" y="33017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409189" y="33101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790189" y="33108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7103378" y="3810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31466" y="38016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417578" y="37848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087611" y="38016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825767" y="38016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120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12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Multiplying and Reducing Using Prime Factors</a:t>
            </a:r>
          </a:p>
        </p:txBody>
      </p:sp>
      <p:sp>
        <p:nvSpPr>
          <p:cNvPr id="3" name="Content Placeholder 2"/>
          <p:cNvSpPr>
            <a:spLocks noGrp="1"/>
          </p:cNvSpPr>
          <p:nvPr>
            <p:ph idx="1"/>
          </p:nvPr>
        </p:nvSpPr>
        <p:spPr/>
        <p:txBody>
          <a:bodyPr/>
          <a:lstStyle/>
          <a:p>
            <a:r>
              <a:rPr lang="en-US" dirty="0"/>
              <a:t>Multiply and reduce to lowest terms: </a:t>
            </a:r>
          </a:p>
          <a:p>
            <a:r>
              <a:rPr lang="en-US" b="1" dirty="0"/>
              <a:t>Solution</a:t>
            </a:r>
          </a:p>
          <a:p>
            <a:endParaRPr lang="en-US" dirty="0"/>
          </a:p>
        </p:txBody>
      </p:sp>
      <p:graphicFrame>
        <p:nvGraphicFramePr>
          <p:cNvPr id="52226" name="Object 2"/>
          <p:cNvGraphicFramePr>
            <a:graphicFrameLocks noChangeAspect="1"/>
          </p:cNvGraphicFramePr>
          <p:nvPr/>
        </p:nvGraphicFramePr>
        <p:xfrm>
          <a:off x="5949950" y="1141413"/>
          <a:ext cx="1295400" cy="838200"/>
        </p:xfrm>
        <a:graphic>
          <a:graphicData uri="http://schemas.openxmlformats.org/presentationml/2006/ole">
            <mc:AlternateContent xmlns:mc="http://schemas.openxmlformats.org/markup-compatibility/2006">
              <mc:Choice xmlns:v="urn:schemas-microsoft-com:vml" Requires="v">
                <p:oleObj spid="_x0000_s52326" name="Equation" r:id="rId3" imgW="1295280" imgH="838080" progId="Equation.DSMT4">
                  <p:embed/>
                </p:oleObj>
              </mc:Choice>
              <mc:Fallback>
                <p:oleObj name="Equation" r:id="rId3" imgW="12952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9950" y="1141413"/>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654050" y="2419350"/>
          <a:ext cx="1295400" cy="838200"/>
        </p:xfrm>
        <a:graphic>
          <a:graphicData uri="http://schemas.openxmlformats.org/presentationml/2006/ole">
            <mc:AlternateContent xmlns:mc="http://schemas.openxmlformats.org/markup-compatibility/2006">
              <mc:Choice xmlns:v="urn:schemas-microsoft-com:vml" Requires="v">
                <p:oleObj spid="_x0000_s52327" name="Equation" r:id="rId5" imgW="1295280" imgH="838080" progId="Equation.DSMT4">
                  <p:embed/>
                </p:oleObj>
              </mc:Choice>
              <mc:Fallback>
                <p:oleObj name="Equation" r:id="rId5" imgW="12952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4050" y="241935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2019300" y="2419350"/>
          <a:ext cx="1524000" cy="838200"/>
        </p:xfrm>
        <a:graphic>
          <a:graphicData uri="http://schemas.openxmlformats.org/presentationml/2006/ole">
            <mc:AlternateContent xmlns:mc="http://schemas.openxmlformats.org/markup-compatibility/2006">
              <mc:Choice xmlns:v="urn:schemas-microsoft-com:vml" Requires="v">
                <p:oleObj spid="_x0000_s52328" name="Equation" r:id="rId7" imgW="1523880" imgH="838080" progId="Equation.DSMT4">
                  <p:embed/>
                </p:oleObj>
              </mc:Choice>
              <mc:Fallback>
                <p:oleObj name="Equation" r:id="rId7" imgW="15238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19300" y="241935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2070333" y="3473450"/>
          <a:ext cx="2095500" cy="838200"/>
        </p:xfrm>
        <a:graphic>
          <a:graphicData uri="http://schemas.openxmlformats.org/presentationml/2006/ole">
            <mc:AlternateContent xmlns:mc="http://schemas.openxmlformats.org/markup-compatibility/2006">
              <mc:Choice xmlns:v="urn:schemas-microsoft-com:vml" Requires="v">
                <p:oleObj spid="_x0000_s52329" name="Equation" r:id="rId9" imgW="2095200" imgH="838080" progId="Equation.DSMT4">
                  <p:embed/>
                </p:oleObj>
              </mc:Choice>
              <mc:Fallback>
                <p:oleObj name="Equation" r:id="rId9" imgW="20952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70333" y="347345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2051050" y="4521200"/>
          <a:ext cx="495300" cy="825500"/>
        </p:xfrm>
        <a:graphic>
          <a:graphicData uri="http://schemas.openxmlformats.org/presentationml/2006/ole">
            <mc:AlternateContent xmlns:mc="http://schemas.openxmlformats.org/markup-compatibility/2006">
              <mc:Choice xmlns:v="urn:schemas-microsoft-com:vml" Requires="v">
                <p:oleObj spid="_x0000_s52330" name="Equation" r:id="rId11" imgW="495000" imgH="825480" progId="Equation.DSMT4">
                  <p:embed/>
                </p:oleObj>
              </mc:Choice>
              <mc:Fallback>
                <p:oleObj name="Equation" r:id="rId11" imgW="49500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1050" y="4521200"/>
                        <a:ext cx="495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2" name="Object 8"/>
          <p:cNvGraphicFramePr>
            <a:graphicFrameLocks noChangeAspect="1"/>
          </p:cNvGraphicFramePr>
          <p:nvPr/>
        </p:nvGraphicFramePr>
        <p:xfrm>
          <a:off x="2601913" y="4783138"/>
          <a:ext cx="469900" cy="279400"/>
        </p:xfrm>
        <a:graphic>
          <a:graphicData uri="http://schemas.openxmlformats.org/presentationml/2006/ole">
            <mc:AlternateContent xmlns:mc="http://schemas.openxmlformats.org/markup-compatibility/2006">
              <mc:Choice xmlns:v="urn:schemas-microsoft-com:vml" Requires="v">
                <p:oleObj spid="_x0000_s52331" name="Equation" r:id="rId13" imgW="469800" imgH="279360" progId="Equation.DSMT4">
                  <p:embed/>
                </p:oleObj>
              </mc:Choice>
              <mc:Fallback>
                <p:oleObj name="Equation" r:id="rId13" imgW="4698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01913" y="4783138"/>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a:spLocks noChangeArrowheads="1"/>
          </p:cNvSpPr>
          <p:nvPr/>
        </p:nvSpPr>
        <p:spPr bwMode="auto">
          <a:xfrm>
            <a:off x="4724400" y="2641833"/>
            <a:ext cx="2286000" cy="400110"/>
          </a:xfrm>
          <a:prstGeom prst="rect">
            <a:avLst/>
          </a:prstGeom>
          <a:noFill/>
          <a:ln w="9525">
            <a:noFill/>
            <a:miter lim="800000"/>
            <a:headEnd/>
            <a:tailEnd/>
          </a:ln>
        </p:spPr>
        <p:txBody>
          <a:bodyPr wrap="square">
            <a:spAutoFit/>
          </a:bodyPr>
          <a:lstStyle/>
          <a:p>
            <a:r>
              <a:rPr lang="en-US" sz="2000" dirty="0">
                <a:solidFill>
                  <a:srgbClr val="007E7E"/>
                </a:solidFill>
              </a:rPr>
              <a:t>Note that </a:t>
            </a:r>
            <a:endParaRPr lang="en-US" sz="2000" dirty="0">
              <a:solidFill>
                <a:srgbClr val="007E7E"/>
              </a:solidFill>
              <a:latin typeface="Calibri" pitchFamily="34" charset="0"/>
            </a:endParaRPr>
          </a:p>
        </p:txBody>
      </p:sp>
      <p:graphicFrame>
        <p:nvGraphicFramePr>
          <p:cNvPr id="52233" name="Object 9"/>
          <p:cNvGraphicFramePr>
            <a:graphicFrameLocks noChangeAspect="1"/>
          </p:cNvGraphicFramePr>
          <p:nvPr/>
        </p:nvGraphicFramePr>
        <p:xfrm>
          <a:off x="5867167" y="2548156"/>
          <a:ext cx="635000" cy="609600"/>
        </p:xfrm>
        <a:graphic>
          <a:graphicData uri="http://schemas.openxmlformats.org/presentationml/2006/ole">
            <mc:AlternateContent xmlns:mc="http://schemas.openxmlformats.org/markup-compatibility/2006">
              <mc:Choice xmlns:v="urn:schemas-microsoft-com:vml" Requires="v">
                <p:oleObj spid="_x0000_s52332" name="Equation" r:id="rId15" imgW="634680" imgH="609480" progId="Equation.DSMT4">
                  <p:embed/>
                </p:oleObj>
              </mc:Choice>
              <mc:Fallback>
                <p:oleObj name="Equation" r:id="rId15" imgW="634680" imgH="6094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67167" y="2548156"/>
                        <a:ext cx="635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TextBox 12"/>
          <p:cNvSpPr txBox="1">
            <a:spLocks noChangeArrowheads="1"/>
          </p:cNvSpPr>
          <p:nvPr/>
        </p:nvSpPr>
        <p:spPr bwMode="auto">
          <a:xfrm>
            <a:off x="4724400" y="3590488"/>
            <a:ext cx="3886200" cy="707886"/>
          </a:xfrm>
          <a:prstGeom prst="rect">
            <a:avLst/>
          </a:prstGeom>
          <a:noFill/>
          <a:ln w="9525">
            <a:noFill/>
            <a:miter lim="800000"/>
            <a:headEnd/>
            <a:tailEnd/>
          </a:ln>
        </p:spPr>
        <p:txBody>
          <a:bodyPr wrap="square">
            <a:spAutoFit/>
          </a:bodyPr>
          <a:lstStyle/>
          <a:p>
            <a:r>
              <a:rPr lang="en-US" sz="2000" dirty="0">
                <a:solidFill>
                  <a:srgbClr val="007E7E"/>
                </a:solidFill>
              </a:rPr>
              <a:t>In this example, 25 is a common factor that is not a prime number.	</a:t>
            </a:r>
          </a:p>
        </p:txBody>
      </p:sp>
      <p:cxnSp>
        <p:nvCxnSpPr>
          <p:cNvPr id="14" name="Straight Connector 13"/>
          <p:cNvCxnSpPr/>
          <p:nvPr/>
        </p:nvCxnSpPr>
        <p:spPr>
          <a:xfrm flipH="1">
            <a:off x="2395756"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895600"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276600"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89789" y="3513589"/>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31066" y="39959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3107422" y="40043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726422" y="40134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319556" y="40050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223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22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1" nodeType="click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22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22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3"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Application: Multiplying and Reducing Fractions</a:t>
            </a:r>
          </a:p>
        </p:txBody>
      </p:sp>
      <p:sp>
        <p:nvSpPr>
          <p:cNvPr id="3" name="Content Placeholder 2"/>
          <p:cNvSpPr>
            <a:spLocks noGrp="1"/>
          </p:cNvSpPr>
          <p:nvPr>
            <p:ph idx="1"/>
          </p:nvPr>
        </p:nvSpPr>
        <p:spPr/>
        <p:txBody>
          <a:bodyPr>
            <a:normAutofit/>
          </a:bodyPr>
          <a:lstStyle/>
          <a:p>
            <a:r>
              <a:rPr lang="en-US" dirty="0"/>
              <a:t>A study showed that    of the members of a public </a:t>
            </a:r>
          </a:p>
          <a:p>
            <a:r>
              <a:rPr lang="en-US" dirty="0"/>
              <a:t>service organization were in favor of a new set of bylaws. If the organization had a membership of </a:t>
            </a:r>
            <a:r>
              <a:rPr lang="en-US" dirty="0">
                <a:solidFill>
                  <a:srgbClr val="0000FF"/>
                </a:solidFill>
              </a:rPr>
              <a:t>200</a:t>
            </a:r>
            <a:r>
              <a:rPr lang="en-US" dirty="0"/>
              <a:t> people, how many were in favor of the changes in the bylaws? </a:t>
            </a:r>
          </a:p>
          <a:p>
            <a:r>
              <a:rPr lang="en-US" b="1" dirty="0"/>
              <a:t>Solution </a:t>
            </a:r>
          </a:p>
          <a:p>
            <a:pPr>
              <a:tabLst>
                <a:tab pos="1141413" algn="l"/>
              </a:tabLst>
            </a:pPr>
            <a:r>
              <a:rPr lang="en-US" b="1" dirty="0"/>
              <a:t>Step 1:	</a:t>
            </a:r>
            <a:r>
              <a:rPr lang="en-US" dirty="0"/>
              <a:t>READ: Read the problem carefully. Note we 	need to find a fraction of the membership. </a:t>
            </a:r>
          </a:p>
          <a:p>
            <a:pPr>
              <a:tabLst>
                <a:tab pos="1141413" algn="l"/>
              </a:tabLst>
            </a:pPr>
            <a:r>
              <a:rPr lang="en-US" b="1" dirty="0"/>
              <a:t>Step 2:	</a:t>
            </a:r>
            <a:r>
              <a:rPr lang="en-US" dirty="0"/>
              <a:t>SET UP: To find     of </a:t>
            </a:r>
            <a:r>
              <a:rPr lang="en-US" dirty="0">
                <a:solidFill>
                  <a:srgbClr val="0000FF"/>
                </a:solidFill>
              </a:rPr>
              <a:t>200</a:t>
            </a:r>
            <a:r>
              <a:rPr lang="en-US" dirty="0"/>
              <a:t>, multiply. </a:t>
            </a:r>
          </a:p>
          <a:p>
            <a:endParaRPr lang="en-US" dirty="0"/>
          </a:p>
        </p:txBody>
      </p:sp>
      <p:graphicFrame>
        <p:nvGraphicFramePr>
          <p:cNvPr id="54274" name="Object 2"/>
          <p:cNvGraphicFramePr>
            <a:graphicFrameLocks noChangeAspect="1"/>
          </p:cNvGraphicFramePr>
          <p:nvPr/>
        </p:nvGraphicFramePr>
        <p:xfrm>
          <a:off x="3538756" y="1143000"/>
          <a:ext cx="228600" cy="838200"/>
        </p:xfrm>
        <a:graphic>
          <a:graphicData uri="http://schemas.openxmlformats.org/presentationml/2006/ole">
            <mc:AlternateContent xmlns:mc="http://schemas.openxmlformats.org/markup-compatibility/2006">
              <mc:Choice xmlns:v="urn:schemas-microsoft-com:vml" Requires="v">
                <p:oleObj spid="_x0000_s54303" name="Equation" r:id="rId3" imgW="228600" imgH="838080" progId="Equation.DSMT4">
                  <p:embed/>
                </p:oleObj>
              </mc:Choice>
              <mc:Fallback>
                <p:oleObj name="Equation" r:id="rId3" imgW="228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8756" y="1143000"/>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5" name="Object 3"/>
          <p:cNvGraphicFramePr>
            <a:graphicFrameLocks noChangeAspect="1"/>
          </p:cNvGraphicFramePr>
          <p:nvPr/>
        </p:nvGraphicFramePr>
        <p:xfrm>
          <a:off x="3928145" y="4893578"/>
          <a:ext cx="228600" cy="838200"/>
        </p:xfrm>
        <a:graphic>
          <a:graphicData uri="http://schemas.openxmlformats.org/presentationml/2006/ole">
            <mc:AlternateContent xmlns:mc="http://schemas.openxmlformats.org/markup-compatibility/2006">
              <mc:Choice xmlns:v="urn:schemas-microsoft-com:vml" Requires="v">
                <p:oleObj spid="_x0000_s54304" name="Equation" r:id="rId5" imgW="228600" imgH="838080" progId="Equation.DSMT4">
                  <p:embed/>
                </p:oleObj>
              </mc:Choice>
              <mc:Fallback>
                <p:oleObj name="Equation" r:id="rId5" imgW="2286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8145" y="4893578"/>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42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Application: Multiplying and Reducing Fractions (cont.)</a:t>
            </a:r>
          </a:p>
        </p:txBody>
      </p:sp>
      <p:sp>
        <p:nvSpPr>
          <p:cNvPr id="3" name="Content Placeholder 2"/>
          <p:cNvSpPr>
            <a:spLocks noGrp="1"/>
          </p:cNvSpPr>
          <p:nvPr>
            <p:ph idx="1"/>
          </p:nvPr>
        </p:nvSpPr>
        <p:spPr/>
        <p:txBody>
          <a:bodyPr>
            <a:normAutofit/>
          </a:bodyPr>
          <a:lstStyle/>
          <a:p>
            <a:pPr>
              <a:tabLst>
                <a:tab pos="1200150" algn="l"/>
              </a:tabLst>
            </a:pPr>
            <a:r>
              <a:rPr lang="en-US" b="1" dirty="0"/>
              <a:t>Step 3:	</a:t>
            </a:r>
            <a:endParaRPr lang="en-US" dirty="0"/>
          </a:p>
          <a:p>
            <a:pPr>
              <a:tabLst>
                <a:tab pos="1200150" algn="l"/>
              </a:tabLst>
            </a:pPr>
            <a:endParaRPr lang="en-US" dirty="0"/>
          </a:p>
          <a:p>
            <a:pPr>
              <a:tabLst>
                <a:tab pos="1200150" algn="l"/>
              </a:tabLst>
            </a:pPr>
            <a:r>
              <a:rPr lang="en-US" b="1" dirty="0"/>
              <a:t>Step 4:	</a:t>
            </a:r>
            <a:r>
              <a:rPr lang="en-US" dirty="0"/>
              <a:t>CHECK: The fraction     is a little more than </a:t>
            </a:r>
          </a:p>
          <a:p>
            <a:pPr>
              <a:tabLst>
                <a:tab pos="1200150" algn="l"/>
              </a:tabLst>
            </a:pPr>
            <a:r>
              <a:rPr lang="en-US" dirty="0"/>
              <a:t>	which gives an approximation of 100 members 	in favor of the law. Therefore, the answer of 	125 	members is reasonable as it is a little more 	than 100.</a:t>
            </a:r>
          </a:p>
          <a:p>
            <a:pPr>
              <a:tabLst>
                <a:tab pos="1141413" algn="l"/>
              </a:tabLst>
            </a:pPr>
            <a:endParaRPr lang="en-US" dirty="0"/>
          </a:p>
          <a:p>
            <a:endParaRPr lang="en-US" dirty="0"/>
          </a:p>
        </p:txBody>
      </p:sp>
      <p:graphicFrame>
        <p:nvGraphicFramePr>
          <p:cNvPr id="55300" name="Object 4"/>
          <p:cNvGraphicFramePr>
            <a:graphicFrameLocks noChangeAspect="1"/>
          </p:cNvGraphicFramePr>
          <p:nvPr/>
        </p:nvGraphicFramePr>
        <p:xfrm>
          <a:off x="2802622" y="1139839"/>
          <a:ext cx="914400" cy="838200"/>
        </p:xfrm>
        <a:graphic>
          <a:graphicData uri="http://schemas.openxmlformats.org/presentationml/2006/ole">
            <mc:AlternateContent xmlns:mc="http://schemas.openxmlformats.org/markup-compatibility/2006">
              <mc:Choice xmlns:v="urn:schemas-microsoft-com:vml" Requires="v">
                <p:oleObj spid="_x0000_s55400" name="Equation" r:id="rId3" imgW="914400" imgH="838080" progId="Equation.DSMT4">
                  <p:embed/>
                </p:oleObj>
              </mc:Choice>
              <mc:Fallback>
                <p:oleObj name="Equation" r:id="rId3" imgW="9144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2622" y="1139839"/>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3793222" y="1137800"/>
          <a:ext cx="1206500" cy="838200"/>
        </p:xfrm>
        <a:graphic>
          <a:graphicData uri="http://schemas.openxmlformats.org/presentationml/2006/ole">
            <mc:AlternateContent xmlns:mc="http://schemas.openxmlformats.org/markup-compatibility/2006">
              <mc:Choice xmlns:v="urn:schemas-microsoft-com:vml" Requires="v">
                <p:oleObj spid="_x0000_s55401" name="Equation" r:id="rId5" imgW="1206360" imgH="838080" progId="Equation.DSMT4">
                  <p:embed/>
                </p:oleObj>
              </mc:Choice>
              <mc:Fallback>
                <p:oleObj name="Equation" r:id="rId5" imgW="12063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3222" y="11378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2" name="Object 6"/>
          <p:cNvGraphicFramePr>
            <a:graphicFrameLocks noChangeAspect="1"/>
          </p:cNvGraphicFramePr>
          <p:nvPr/>
        </p:nvGraphicFramePr>
        <p:xfrm>
          <a:off x="5141010" y="1141413"/>
          <a:ext cx="1320800" cy="838200"/>
        </p:xfrm>
        <a:graphic>
          <a:graphicData uri="http://schemas.openxmlformats.org/presentationml/2006/ole">
            <mc:AlternateContent xmlns:mc="http://schemas.openxmlformats.org/markup-compatibility/2006">
              <mc:Choice xmlns:v="urn:schemas-microsoft-com:vml" Requires="v">
                <p:oleObj spid="_x0000_s55402" name="Equation" r:id="rId7" imgW="1320480" imgH="838080" progId="Equation.DSMT4">
                  <p:embed/>
                </p:oleObj>
              </mc:Choice>
              <mc:Fallback>
                <p:oleObj name="Equation" r:id="rId7" imgW="13204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41010" y="1141413"/>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3" name="Object 7"/>
          <p:cNvGraphicFramePr>
            <a:graphicFrameLocks noChangeAspect="1"/>
          </p:cNvGraphicFramePr>
          <p:nvPr/>
        </p:nvGraphicFramePr>
        <p:xfrm>
          <a:off x="6612622" y="1135077"/>
          <a:ext cx="838200" cy="825500"/>
        </p:xfrm>
        <a:graphic>
          <a:graphicData uri="http://schemas.openxmlformats.org/presentationml/2006/ole">
            <mc:AlternateContent xmlns:mc="http://schemas.openxmlformats.org/markup-compatibility/2006">
              <mc:Choice xmlns:v="urn:schemas-microsoft-com:vml" Requires="v">
                <p:oleObj spid="_x0000_s55403" name="Equation" r:id="rId9" imgW="838080" imgH="825480" progId="Equation.DSMT4">
                  <p:embed/>
                </p:oleObj>
              </mc:Choice>
              <mc:Fallback>
                <p:oleObj name="Equation" r:id="rId9" imgW="838080" imgH="8254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12622" y="1135077"/>
                        <a:ext cx="838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4" name="Object 8"/>
          <p:cNvGraphicFramePr>
            <a:graphicFrameLocks noChangeAspect="1"/>
          </p:cNvGraphicFramePr>
          <p:nvPr/>
        </p:nvGraphicFramePr>
        <p:xfrm>
          <a:off x="7493000" y="1415394"/>
          <a:ext cx="812800" cy="292100"/>
        </p:xfrm>
        <a:graphic>
          <a:graphicData uri="http://schemas.openxmlformats.org/presentationml/2006/ole">
            <mc:AlternateContent xmlns:mc="http://schemas.openxmlformats.org/markup-compatibility/2006">
              <mc:Choice xmlns:v="urn:schemas-microsoft-com:vml" Requires="v">
                <p:oleObj spid="_x0000_s55404" name="Equation" r:id="rId11" imgW="812520" imgH="291960" progId="Equation.DSMT4">
                  <p:embed/>
                </p:oleObj>
              </mc:Choice>
              <mc:Fallback>
                <p:oleObj name="Equation" r:id="rId11" imgW="81252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493000" y="1415394"/>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5" name="Object 9"/>
          <p:cNvGraphicFramePr>
            <a:graphicFrameLocks noChangeAspect="1"/>
          </p:cNvGraphicFramePr>
          <p:nvPr>
            <p:extLst>
              <p:ext uri="{D42A27DB-BD31-4B8C-83A1-F6EECF244321}">
                <p14:modId xmlns:p14="http://schemas.microsoft.com/office/powerpoint/2010/main" val="2013027461"/>
              </p:ext>
            </p:extLst>
          </p:nvPr>
        </p:nvGraphicFramePr>
        <p:xfrm>
          <a:off x="4699233" y="2158781"/>
          <a:ext cx="228600" cy="838200"/>
        </p:xfrm>
        <a:graphic>
          <a:graphicData uri="http://schemas.openxmlformats.org/presentationml/2006/ole">
            <mc:AlternateContent xmlns:mc="http://schemas.openxmlformats.org/markup-compatibility/2006">
              <mc:Choice xmlns:v="urn:schemas-microsoft-com:vml" Requires="v">
                <p:oleObj spid="_x0000_s55405" name="Equation" r:id="rId13" imgW="228600" imgH="838080" progId="Equation.DSMT4">
                  <p:embed/>
                </p:oleObj>
              </mc:Choice>
              <mc:Fallback>
                <p:oleObj name="Equation" r:id="rId13" imgW="22860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99233" y="2158781"/>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7" name="Object 11"/>
          <p:cNvGraphicFramePr>
            <a:graphicFrameLocks noChangeAspect="1"/>
          </p:cNvGraphicFramePr>
          <p:nvPr>
            <p:extLst>
              <p:ext uri="{D42A27DB-BD31-4B8C-83A1-F6EECF244321}">
                <p14:modId xmlns:p14="http://schemas.microsoft.com/office/powerpoint/2010/main" val="1442463191"/>
              </p:ext>
            </p:extLst>
          </p:nvPr>
        </p:nvGraphicFramePr>
        <p:xfrm>
          <a:off x="7847464" y="2133600"/>
          <a:ext cx="330200" cy="825500"/>
        </p:xfrm>
        <a:graphic>
          <a:graphicData uri="http://schemas.openxmlformats.org/presentationml/2006/ole">
            <mc:AlternateContent xmlns:mc="http://schemas.openxmlformats.org/markup-compatibility/2006">
              <mc:Choice xmlns:v="urn:schemas-microsoft-com:vml" Requires="v">
                <p:oleObj spid="_x0000_s55406" name="Equation" r:id="rId15" imgW="330120" imgH="825480" progId="Equation.DSMT4">
                  <p:embed/>
                </p:oleObj>
              </mc:Choice>
              <mc:Fallback>
                <p:oleObj name="Equation" r:id="rId15" imgW="330120" imgH="8254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847464" y="2133600"/>
                        <a:ext cx="330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5638800" y="1676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706611" y="11849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600200" y="1304026"/>
            <a:ext cx="1186415" cy="523220"/>
          </a:xfrm>
          <a:prstGeom prst="rect">
            <a:avLst/>
          </a:prstGeom>
        </p:spPr>
        <p:txBody>
          <a:bodyPr wrap="none">
            <a:spAutoFit/>
          </a:bodyPr>
          <a:lstStyle/>
          <a:p>
            <a:r>
              <a:rPr lang="en-US" sz="2800" dirty="0"/>
              <a:t>SOLVE: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3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530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530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530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53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57200" indent="-457200">
              <a:spcBef>
                <a:spcPct val="20000"/>
              </a:spcBef>
              <a:buFont typeface="Courier New" pitchFamily="49" charset="0"/>
              <a:buChar char="o"/>
            </a:pPr>
            <a:r>
              <a:rPr lang="en-US" sz="2800" dirty="0"/>
              <a:t>Multiply fractions. </a:t>
            </a:r>
          </a:p>
          <a:p>
            <a:pPr marL="457200" lvl="0" indent="-457200">
              <a:spcBef>
                <a:spcPct val="20000"/>
              </a:spcBef>
              <a:buFont typeface="Courier New" pitchFamily="49" charset="0"/>
              <a:buChar char="o"/>
            </a:pPr>
            <a:r>
              <a:rPr lang="en-US" sz="2800" dirty="0"/>
              <a:t>Reduce fractions to lowest terms.</a:t>
            </a:r>
          </a:p>
          <a:p>
            <a:pPr marL="457200" indent="-457200">
              <a:spcBef>
                <a:spcPct val="20000"/>
              </a:spcBef>
              <a:buFont typeface="Courier New" pitchFamily="49" charset="0"/>
              <a:buChar char="o"/>
            </a:pPr>
            <a:r>
              <a:rPr lang="en-US" sz="2800" dirty="0"/>
              <a:t>Multiply and reduce fractions to lowest terms.</a:t>
            </a:r>
          </a:p>
          <a:p>
            <a:pPr marL="457200" indent="-457200">
              <a:spcBef>
                <a:spcPct val="20000"/>
              </a:spcBef>
              <a:buFont typeface="Courier New" pitchFamily="49" charset="0"/>
              <a:buChar char="o"/>
            </a:pPr>
            <a:r>
              <a:rPr lang="en-US" sz="2800" dirty="0"/>
              <a:t>Find the reciprocal of a fraction.</a:t>
            </a:r>
          </a:p>
          <a:p>
            <a:pPr marL="457200" indent="-457200">
              <a:spcBef>
                <a:spcPct val="20000"/>
              </a:spcBef>
              <a:buFont typeface="Courier New" pitchFamily="49" charset="0"/>
              <a:buChar char="o"/>
            </a:pPr>
            <a:r>
              <a:rPr lang="en-US" sz="2800" dirty="0"/>
              <a:t>Divide fractions.</a:t>
            </a:r>
          </a:p>
          <a:p>
            <a:pPr marL="457200" indent="-457200">
              <a:spcBef>
                <a:spcPct val="20000"/>
              </a:spcBef>
              <a:buFont typeface="Courier New" pitchFamily="49" charset="0"/>
              <a:buChar char="o"/>
            </a:pPr>
            <a:r>
              <a:rPr lang="en-US" sz="2800" dirty="0"/>
              <a:t>Multiply mixed numbers.</a:t>
            </a:r>
          </a:p>
          <a:p>
            <a:pPr marL="457200" indent="-457200">
              <a:buFont typeface="Courier New" panose="02070309020205020404" pitchFamily="49" charset="0"/>
              <a:buChar char="o"/>
            </a:pPr>
            <a:r>
              <a:rPr lang="en-US" sz="2800" dirty="0"/>
              <a:t>Find the area of a rectangle and triangle with fractions and mixed numbers.</a:t>
            </a:r>
          </a:p>
          <a:p>
            <a:pPr marL="457200" indent="-457200">
              <a:buFont typeface="Courier New" panose="02070309020205020404" pitchFamily="49" charset="0"/>
              <a:buChar char="o"/>
            </a:pPr>
            <a:r>
              <a:rPr lang="en-US" sz="2800" dirty="0"/>
              <a:t>Divide mixed numbers.</a:t>
            </a:r>
          </a:p>
          <a:p>
            <a:pPr marL="457200" marR="0" lvl="0" indent="-457200" algn="l" defTabSz="914400" rtl="0" eaLnBrk="1" fontAlgn="auto" latinLnBrk="0" hangingPunct="1">
              <a:lnSpc>
                <a:spcPct val="100000"/>
              </a:lnSpc>
              <a:spcBef>
                <a:spcPct val="20000"/>
              </a:spcBef>
              <a:spcAft>
                <a:spcPts val="0"/>
              </a:spcAft>
              <a:buClrTx/>
              <a:buSzTx/>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5986244" y="1151389"/>
          <a:ext cx="762000" cy="838200"/>
        </p:xfrm>
        <a:graphic>
          <a:graphicData uri="http://schemas.openxmlformats.org/presentationml/2006/ole">
            <mc:AlternateContent xmlns:mc="http://schemas.openxmlformats.org/markup-compatibility/2006">
              <mc:Choice xmlns:v="urn:schemas-microsoft-com:vml" Requires="v">
                <p:oleObj spid="_x0000_s56423" name="Equation" r:id="rId3" imgW="761760" imgH="838080" progId="Equation.DSMT4">
                  <p:embed/>
                </p:oleObj>
              </mc:Choice>
              <mc:Fallback>
                <p:oleObj name="Equation" r:id="rId3" imgW="7617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86244" y="1151389"/>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4" name="Object 4"/>
          <p:cNvGraphicFramePr>
            <a:graphicFrameLocks noChangeAspect="1"/>
          </p:cNvGraphicFramePr>
          <p:nvPr/>
        </p:nvGraphicFramePr>
        <p:xfrm>
          <a:off x="1981200" y="2743200"/>
          <a:ext cx="762000" cy="838200"/>
        </p:xfrm>
        <a:graphic>
          <a:graphicData uri="http://schemas.openxmlformats.org/presentationml/2006/ole">
            <mc:AlternateContent xmlns:mc="http://schemas.openxmlformats.org/markup-compatibility/2006">
              <mc:Choice xmlns:v="urn:schemas-microsoft-com:vml" Requires="v">
                <p:oleObj spid="_x0000_s56424" name="Equation" r:id="rId5" imgW="761760" imgH="838080" progId="Equation.DSMT4">
                  <p:embed/>
                </p:oleObj>
              </mc:Choice>
              <mc:Fallback>
                <p:oleObj name="Equation" r:id="rId5" imgW="7617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743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2057400" y="3962400"/>
          <a:ext cx="673100" cy="825500"/>
        </p:xfrm>
        <a:graphic>
          <a:graphicData uri="http://schemas.openxmlformats.org/presentationml/2006/ole">
            <mc:AlternateContent xmlns:mc="http://schemas.openxmlformats.org/markup-compatibility/2006">
              <mc:Choice xmlns:v="urn:schemas-microsoft-com:vml" Requires="v">
                <p:oleObj spid="_x0000_s56425" name="Equation" r:id="rId7" imgW="672840" imgH="825480" progId="Equation.DSMT4">
                  <p:embed/>
                </p:oleObj>
              </mc:Choice>
              <mc:Fallback>
                <p:oleObj name="Equation" r:id="rId7" imgW="672840" imgH="825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3962400"/>
                        <a:ext cx="673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flipH="1">
            <a:off x="2057400" y="2819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2471956" y="27851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438400" y="3276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2057400" y="3276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6326" name="Object 6"/>
          <p:cNvGraphicFramePr>
            <a:graphicFrameLocks noChangeAspect="1"/>
          </p:cNvGraphicFramePr>
          <p:nvPr/>
        </p:nvGraphicFramePr>
        <p:xfrm>
          <a:off x="2107734" y="2556545"/>
          <a:ext cx="139700" cy="190500"/>
        </p:xfrm>
        <a:graphic>
          <a:graphicData uri="http://schemas.openxmlformats.org/presentationml/2006/ole">
            <mc:AlternateContent xmlns:mc="http://schemas.openxmlformats.org/markup-compatibility/2006">
              <mc:Choice xmlns:v="urn:schemas-microsoft-com:vml" Requires="v">
                <p:oleObj spid="_x0000_s56426" name="Equation" r:id="rId9" imgW="139680" imgH="190440" progId="Equation.DSMT4">
                  <p:embed/>
                </p:oleObj>
              </mc:Choice>
              <mc:Fallback>
                <p:oleObj name="Equation" r:id="rId9" imgW="139680" imgH="190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07734" y="255654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7" name="Object 7"/>
          <p:cNvGraphicFramePr>
            <a:graphicFrameLocks noChangeAspect="1"/>
          </p:cNvGraphicFramePr>
          <p:nvPr/>
        </p:nvGraphicFramePr>
        <p:xfrm>
          <a:off x="2571750" y="2562225"/>
          <a:ext cx="127000" cy="177800"/>
        </p:xfrm>
        <a:graphic>
          <a:graphicData uri="http://schemas.openxmlformats.org/presentationml/2006/ole">
            <mc:AlternateContent xmlns:mc="http://schemas.openxmlformats.org/markup-compatibility/2006">
              <mc:Choice xmlns:v="urn:schemas-microsoft-com:vml" Requires="v">
                <p:oleObj spid="_x0000_s56427" name="Equation" r:id="rId11" imgW="126720" imgH="177480" progId="Equation.DSMT4">
                  <p:embed/>
                </p:oleObj>
              </mc:Choice>
              <mc:Fallback>
                <p:oleObj name="Equation" r:id="rId11" imgW="126720" imgH="177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71750" y="2562225"/>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8" name="Object 8"/>
          <p:cNvGraphicFramePr>
            <a:graphicFrameLocks noChangeAspect="1"/>
          </p:cNvGraphicFramePr>
          <p:nvPr/>
        </p:nvGraphicFramePr>
        <p:xfrm>
          <a:off x="2573338" y="3651250"/>
          <a:ext cx="127000" cy="190500"/>
        </p:xfrm>
        <a:graphic>
          <a:graphicData uri="http://schemas.openxmlformats.org/presentationml/2006/ole">
            <mc:AlternateContent xmlns:mc="http://schemas.openxmlformats.org/markup-compatibility/2006">
              <mc:Choice xmlns:v="urn:schemas-microsoft-com:vml" Requires="v">
                <p:oleObj spid="_x0000_s56428" name="Equation" r:id="rId13" imgW="126720" imgH="190440" progId="Equation.DSMT4">
                  <p:embed/>
                </p:oleObj>
              </mc:Choice>
              <mc:Fallback>
                <p:oleObj name="Equation" r:id="rId13" imgW="126720" imgH="190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73338" y="3651250"/>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30" name="Object 10"/>
          <p:cNvGraphicFramePr>
            <a:graphicFrameLocks noChangeAspect="1"/>
          </p:cNvGraphicFramePr>
          <p:nvPr/>
        </p:nvGraphicFramePr>
        <p:xfrm>
          <a:off x="2144713" y="3656013"/>
          <a:ext cx="139700" cy="177800"/>
        </p:xfrm>
        <a:graphic>
          <a:graphicData uri="http://schemas.openxmlformats.org/presentationml/2006/ole">
            <mc:AlternateContent xmlns:mc="http://schemas.openxmlformats.org/markup-compatibility/2006">
              <mc:Choice xmlns:v="urn:schemas-microsoft-com:vml" Requires="v">
                <p:oleObj spid="_x0000_s56429" name="Equation" r:id="rId15" imgW="139680" imgH="177480" progId="Equation.DSMT4">
                  <p:embed/>
                </p:oleObj>
              </mc:Choice>
              <mc:Fallback>
                <p:oleObj name="Equation" r:id="rId15" imgW="139680" imgH="1774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44713" y="3656013"/>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3276600" y="2760452"/>
            <a:ext cx="2743200" cy="400110"/>
          </a:xfrm>
          <a:prstGeom prst="rect">
            <a:avLst/>
          </a:prstGeom>
          <a:noFill/>
          <a:ln w="9525">
            <a:noFill/>
            <a:miter lim="800000"/>
            <a:headEnd/>
            <a:tailEnd/>
          </a:ln>
        </p:spPr>
        <p:txBody>
          <a:bodyPr wrap="square">
            <a:spAutoFit/>
          </a:bodyPr>
          <a:lstStyle/>
          <a:p>
            <a:r>
              <a:rPr lang="en-US" sz="2000" dirty="0">
                <a:solidFill>
                  <a:srgbClr val="007E7E"/>
                </a:solidFill>
              </a:rPr>
              <a:t>3 divides both 15 and 9.</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3276600" y="3217652"/>
            <a:ext cx="2743200" cy="400110"/>
          </a:xfrm>
          <a:prstGeom prst="rect">
            <a:avLst/>
          </a:prstGeom>
          <a:noFill/>
          <a:ln w="9525">
            <a:noFill/>
            <a:miter lim="800000"/>
            <a:headEnd/>
            <a:tailEnd/>
          </a:ln>
        </p:spPr>
        <p:txBody>
          <a:bodyPr wrap="square">
            <a:spAutoFit/>
          </a:bodyPr>
          <a:lstStyle/>
          <a:p>
            <a:r>
              <a:rPr lang="en-US" sz="2000" dirty="0">
                <a:solidFill>
                  <a:srgbClr val="007E7E"/>
                </a:solidFill>
              </a:rPr>
              <a:t>7 divides both 7 and 28.</a:t>
            </a:r>
            <a:endParaRPr lang="en-US" sz="2000" dirty="0">
              <a:solidFill>
                <a:srgbClr val="007E7E"/>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3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32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63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632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63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5930900" y="1150938"/>
          <a:ext cx="1460500" cy="838200"/>
        </p:xfrm>
        <a:graphic>
          <a:graphicData uri="http://schemas.openxmlformats.org/presentationml/2006/ole">
            <mc:AlternateContent xmlns:mc="http://schemas.openxmlformats.org/markup-compatibility/2006">
              <mc:Choice xmlns:v="urn:schemas-microsoft-com:vml" Requires="v">
                <p:oleObj spid="_x0000_s57507" name="Equation" r:id="rId3" imgW="1460160" imgH="838080" progId="Equation.DSMT4">
                  <p:embed/>
                </p:oleObj>
              </mc:Choice>
              <mc:Fallback>
                <p:oleObj name="Equation" r:id="rId3" imgW="146016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0900" y="115093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3429000" y="3028890"/>
            <a:ext cx="3276600" cy="400110"/>
          </a:xfrm>
          <a:prstGeom prst="rect">
            <a:avLst/>
          </a:prstGeom>
          <a:noFill/>
          <a:ln w="9525">
            <a:noFill/>
            <a:miter lim="800000"/>
            <a:headEnd/>
            <a:tailEnd/>
          </a:ln>
        </p:spPr>
        <p:txBody>
          <a:bodyPr wrap="square">
            <a:spAutoFit/>
          </a:bodyPr>
          <a:lstStyle/>
          <a:p>
            <a:r>
              <a:rPr lang="en-US" sz="2000" dirty="0">
                <a:solidFill>
                  <a:srgbClr val="007E7E"/>
                </a:solidFill>
              </a:rPr>
              <a:t>11 divides both 44 and 33.</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3429000" y="3429000"/>
            <a:ext cx="3505200" cy="400110"/>
          </a:xfrm>
          <a:prstGeom prst="rect">
            <a:avLst/>
          </a:prstGeom>
          <a:noFill/>
          <a:ln w="9525">
            <a:noFill/>
            <a:miter lim="800000"/>
            <a:headEnd/>
            <a:tailEnd/>
          </a:ln>
        </p:spPr>
        <p:txBody>
          <a:bodyPr wrap="square">
            <a:spAutoFit/>
          </a:bodyPr>
          <a:lstStyle/>
          <a:p>
            <a:r>
              <a:rPr lang="en-US" sz="2000" dirty="0">
                <a:solidFill>
                  <a:srgbClr val="007E7E"/>
                </a:solidFill>
              </a:rPr>
              <a:t>4 divides both 4 and 32.</a:t>
            </a:r>
            <a:endParaRPr lang="en-US" sz="2000" dirty="0">
              <a:solidFill>
                <a:srgbClr val="007E7E"/>
              </a:solidFill>
              <a:latin typeface="Calibri" pitchFamily="34" charset="0"/>
            </a:endParaRPr>
          </a:p>
        </p:txBody>
      </p:sp>
      <p:graphicFrame>
        <p:nvGraphicFramePr>
          <p:cNvPr id="57353" name="Object 3"/>
          <p:cNvGraphicFramePr>
            <a:graphicFrameLocks noChangeAspect="1"/>
          </p:cNvGraphicFramePr>
          <p:nvPr/>
        </p:nvGraphicFramePr>
        <p:xfrm>
          <a:off x="1392237" y="2982912"/>
          <a:ext cx="1460500" cy="838200"/>
        </p:xfrm>
        <a:graphic>
          <a:graphicData uri="http://schemas.openxmlformats.org/presentationml/2006/ole">
            <mc:AlternateContent xmlns:mc="http://schemas.openxmlformats.org/markup-compatibility/2006">
              <mc:Choice xmlns:v="urn:schemas-microsoft-com:vml" Requires="v">
                <p:oleObj spid="_x0000_s57508" name="Equation" r:id="rId5" imgW="1460160" imgH="838080" progId="Equation.DSMT4">
                  <p:embed/>
                </p:oleObj>
              </mc:Choice>
              <mc:Fallback>
                <p:oleObj name="Equation" r:id="rId5" imgW="1460160" imgH="83808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2237" y="2982912"/>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4" name="Object 5"/>
          <p:cNvGraphicFramePr>
            <a:graphicFrameLocks noChangeAspect="1"/>
          </p:cNvGraphicFramePr>
          <p:nvPr/>
        </p:nvGraphicFramePr>
        <p:xfrm>
          <a:off x="1600200" y="4343400"/>
          <a:ext cx="673100" cy="838200"/>
        </p:xfrm>
        <a:graphic>
          <a:graphicData uri="http://schemas.openxmlformats.org/presentationml/2006/ole">
            <mc:AlternateContent xmlns:mc="http://schemas.openxmlformats.org/markup-compatibility/2006">
              <mc:Choice xmlns:v="urn:schemas-microsoft-com:vml" Requires="v">
                <p:oleObj spid="_x0000_s57509" name="Equation" r:id="rId7" imgW="672840" imgH="838080" progId="Equation.DSMT4">
                  <p:embed/>
                </p:oleObj>
              </mc:Choice>
              <mc:Fallback>
                <p:oleObj name="Equation" r:id="rId7" imgW="672840" imgH="8380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43434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flipH="1">
            <a:off x="1450960" y="30339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976670" y="302485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535237" y="30339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451659" y="351631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1968281" y="351631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2500982" y="351631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55" name="Object 6"/>
          <p:cNvGraphicFramePr>
            <a:graphicFrameLocks noChangeAspect="1"/>
          </p:cNvGraphicFramePr>
          <p:nvPr/>
        </p:nvGraphicFramePr>
        <p:xfrm>
          <a:off x="1500187" y="2817812"/>
          <a:ext cx="127000" cy="190500"/>
        </p:xfrm>
        <a:graphic>
          <a:graphicData uri="http://schemas.openxmlformats.org/presentationml/2006/ole">
            <mc:AlternateContent xmlns:mc="http://schemas.openxmlformats.org/markup-compatibility/2006">
              <mc:Choice xmlns:v="urn:schemas-microsoft-com:vml" Requires="v">
                <p:oleObj spid="_x0000_s57510" name="Equation" r:id="rId9" imgW="126720" imgH="190440" progId="Equation.DSMT4">
                  <p:embed/>
                </p:oleObj>
              </mc:Choice>
              <mc:Fallback>
                <p:oleObj name="Equation" r:id="rId9" imgW="126720" imgH="19044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00187" y="2817812"/>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6" name="Object 6"/>
          <p:cNvGraphicFramePr>
            <a:graphicFrameLocks noChangeAspect="1"/>
          </p:cNvGraphicFramePr>
          <p:nvPr/>
        </p:nvGraphicFramePr>
        <p:xfrm>
          <a:off x="2030412" y="2805112"/>
          <a:ext cx="139700" cy="190500"/>
        </p:xfrm>
        <a:graphic>
          <a:graphicData uri="http://schemas.openxmlformats.org/presentationml/2006/ole">
            <mc:AlternateContent xmlns:mc="http://schemas.openxmlformats.org/markup-compatibility/2006">
              <mc:Choice xmlns:v="urn:schemas-microsoft-com:vml" Requires="v">
                <p:oleObj spid="_x0000_s57511" name="Equation" r:id="rId11" imgW="139680" imgH="190440" progId="Equation.DSMT4">
                  <p:embed/>
                </p:oleObj>
              </mc:Choice>
              <mc:Fallback>
                <p:oleObj name="Equation" r:id="rId11" imgW="139680" imgH="19044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30412" y="2805112"/>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7" name="Object 6"/>
          <p:cNvGraphicFramePr>
            <a:graphicFrameLocks noChangeAspect="1"/>
          </p:cNvGraphicFramePr>
          <p:nvPr/>
        </p:nvGraphicFramePr>
        <p:xfrm>
          <a:off x="2048093" y="3892768"/>
          <a:ext cx="139700" cy="190500"/>
        </p:xfrm>
        <a:graphic>
          <a:graphicData uri="http://schemas.openxmlformats.org/presentationml/2006/ole">
            <mc:AlternateContent xmlns:mc="http://schemas.openxmlformats.org/markup-compatibility/2006">
              <mc:Choice xmlns:v="urn:schemas-microsoft-com:vml" Requires="v">
                <p:oleObj spid="_x0000_s57512" name="Equation" r:id="rId13" imgW="139680" imgH="190440" progId="Equation.DSMT4">
                  <p:embed/>
                </p:oleObj>
              </mc:Choice>
              <mc:Fallback>
                <p:oleObj name="Equation" r:id="rId13" imgW="139680" imgH="19044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48093" y="3892768"/>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8" name="Object 6"/>
          <p:cNvGraphicFramePr>
            <a:graphicFrameLocks noChangeAspect="1"/>
          </p:cNvGraphicFramePr>
          <p:nvPr/>
        </p:nvGraphicFramePr>
        <p:xfrm>
          <a:off x="1550987" y="3895725"/>
          <a:ext cx="127000" cy="177800"/>
        </p:xfrm>
        <a:graphic>
          <a:graphicData uri="http://schemas.openxmlformats.org/presentationml/2006/ole">
            <mc:AlternateContent xmlns:mc="http://schemas.openxmlformats.org/markup-compatibility/2006">
              <mc:Choice xmlns:v="urn:schemas-microsoft-com:vml" Requires="v">
                <p:oleObj spid="_x0000_s57513" name="Equation" r:id="rId15" imgW="126720" imgH="177480" progId="Equation.DSMT4">
                  <p:embed/>
                </p:oleObj>
              </mc:Choice>
              <mc:Fallback>
                <p:oleObj name="Equation" r:id="rId15" imgW="126720" imgH="17748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50987" y="3895725"/>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9" name="Object 6"/>
          <p:cNvGraphicFramePr>
            <a:graphicFrameLocks noChangeAspect="1"/>
          </p:cNvGraphicFramePr>
          <p:nvPr/>
        </p:nvGraphicFramePr>
        <p:xfrm>
          <a:off x="2593975" y="3890962"/>
          <a:ext cx="127000" cy="190500"/>
        </p:xfrm>
        <a:graphic>
          <a:graphicData uri="http://schemas.openxmlformats.org/presentationml/2006/ole">
            <mc:AlternateContent xmlns:mc="http://schemas.openxmlformats.org/markup-compatibility/2006">
              <mc:Choice xmlns:v="urn:schemas-microsoft-com:vml" Requires="v">
                <p:oleObj spid="_x0000_s57514" name="Equation" r:id="rId17" imgW="126720" imgH="190440" progId="Equation.DSMT4">
                  <p:embed/>
                </p:oleObj>
              </mc:Choice>
              <mc:Fallback>
                <p:oleObj name="Equation" r:id="rId17" imgW="126720" imgH="190440" progId="Equation.DSMT4">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93975" y="3890962"/>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0" name="Straight Connector 29"/>
          <p:cNvCxnSpPr/>
          <p:nvPr/>
        </p:nvCxnSpPr>
        <p:spPr>
          <a:xfrm flipH="1">
            <a:off x="2586270" y="3905701"/>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60" name="Object 6"/>
          <p:cNvGraphicFramePr>
            <a:graphicFrameLocks noChangeAspect="1"/>
          </p:cNvGraphicFramePr>
          <p:nvPr/>
        </p:nvGraphicFramePr>
        <p:xfrm>
          <a:off x="2610738" y="4148793"/>
          <a:ext cx="127000" cy="177800"/>
        </p:xfrm>
        <a:graphic>
          <a:graphicData uri="http://schemas.openxmlformats.org/presentationml/2006/ole">
            <mc:AlternateContent xmlns:mc="http://schemas.openxmlformats.org/markup-compatibility/2006">
              <mc:Choice xmlns:v="urn:schemas-microsoft-com:vml" Requires="v">
                <p:oleObj spid="_x0000_s57515" name="Equation" r:id="rId19" imgW="126720" imgH="177480" progId="Equation.DSMT4">
                  <p:embed/>
                </p:oleObj>
              </mc:Choice>
              <mc:Fallback>
                <p:oleObj name="Equation" r:id="rId19" imgW="126720" imgH="177480" progId="Equation.DSMT4">
                  <p:embed/>
                  <p:pic>
                    <p:nvPicPr>
                      <p:cNvPr id="0" name="Picture 1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10738" y="414879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1" name="Object 6"/>
          <p:cNvGraphicFramePr>
            <a:graphicFrameLocks noChangeAspect="1"/>
          </p:cNvGraphicFramePr>
          <p:nvPr/>
        </p:nvGraphicFramePr>
        <p:xfrm>
          <a:off x="2560404" y="2824162"/>
          <a:ext cx="139700" cy="177800"/>
        </p:xfrm>
        <a:graphic>
          <a:graphicData uri="http://schemas.openxmlformats.org/presentationml/2006/ole">
            <mc:AlternateContent xmlns:mc="http://schemas.openxmlformats.org/markup-compatibility/2006">
              <mc:Choice xmlns:v="urn:schemas-microsoft-com:vml" Requires="v">
                <p:oleObj spid="_x0000_s57516" name="Equation" r:id="rId21" imgW="139680" imgH="177480" progId="Equation.DSMT4">
                  <p:embed/>
                </p:oleObj>
              </mc:Choice>
              <mc:Fallback>
                <p:oleObj name="Equation" r:id="rId21" imgW="139680" imgH="177480" progId="Equation.DSMT4">
                  <p:embed/>
                  <p:pic>
                    <p:nvPicPr>
                      <p:cNvPr id="0" name="Picture 1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560404" y="2824162"/>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2" name="Object 6"/>
          <p:cNvGraphicFramePr>
            <a:graphicFrameLocks noChangeAspect="1"/>
          </p:cNvGraphicFramePr>
          <p:nvPr/>
        </p:nvGraphicFramePr>
        <p:xfrm>
          <a:off x="2602582" y="2567657"/>
          <a:ext cx="127000" cy="177800"/>
        </p:xfrm>
        <a:graphic>
          <a:graphicData uri="http://schemas.openxmlformats.org/presentationml/2006/ole">
            <mc:AlternateContent xmlns:mc="http://schemas.openxmlformats.org/markup-compatibility/2006">
              <mc:Choice xmlns:v="urn:schemas-microsoft-com:vml" Requires="v">
                <p:oleObj spid="_x0000_s57517" name="Equation" r:id="rId23" imgW="126720" imgH="177480" progId="Equation.DSMT4">
                  <p:embed/>
                </p:oleObj>
              </mc:Choice>
              <mc:Fallback>
                <p:oleObj name="Equation" r:id="rId23" imgW="126720" imgH="177480" progId="Equation.DSMT4">
                  <p:embed/>
                  <p:pic>
                    <p:nvPicPr>
                      <p:cNvPr id="0" name="Picture 1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02582" y="2567657"/>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4" name="Straight Connector 33"/>
          <p:cNvCxnSpPr/>
          <p:nvPr/>
        </p:nvCxnSpPr>
        <p:spPr>
          <a:xfrm flipH="1">
            <a:off x="2568793" y="2838901"/>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3429000" y="2667000"/>
            <a:ext cx="3352800" cy="400110"/>
          </a:xfrm>
          <a:prstGeom prst="rect">
            <a:avLst/>
          </a:prstGeom>
          <a:noFill/>
          <a:ln w="9525">
            <a:noFill/>
            <a:miter lim="800000"/>
            <a:headEnd/>
            <a:tailEnd/>
          </a:ln>
        </p:spPr>
        <p:txBody>
          <a:bodyPr wrap="square">
            <a:spAutoFit/>
          </a:bodyPr>
          <a:lstStyle/>
          <a:p>
            <a:r>
              <a:rPr lang="en-US" sz="2000" dirty="0">
                <a:solidFill>
                  <a:srgbClr val="007E7E"/>
                </a:solidFill>
              </a:rPr>
              <a:t>5 divides both 25 and 10.</a:t>
            </a:r>
            <a:endParaRPr lang="en-US" sz="2000" dirty="0">
              <a:solidFill>
                <a:srgbClr val="007E7E"/>
              </a:solidFill>
              <a:latin typeface="Calibri" pitchFamily="34" charset="0"/>
            </a:endParaRPr>
          </a:p>
        </p:txBody>
      </p:sp>
      <p:sp>
        <p:nvSpPr>
          <p:cNvPr id="36" name="TextBox 35"/>
          <p:cNvSpPr txBox="1">
            <a:spLocks noChangeArrowheads="1"/>
          </p:cNvSpPr>
          <p:nvPr/>
        </p:nvSpPr>
        <p:spPr bwMode="auto">
          <a:xfrm>
            <a:off x="3429000" y="3841923"/>
            <a:ext cx="3505200" cy="400110"/>
          </a:xfrm>
          <a:prstGeom prst="rect">
            <a:avLst/>
          </a:prstGeom>
          <a:noFill/>
          <a:ln w="9525">
            <a:noFill/>
            <a:miter lim="800000"/>
            <a:headEnd/>
            <a:tailEnd/>
          </a:ln>
        </p:spPr>
        <p:txBody>
          <a:bodyPr wrap="square">
            <a:spAutoFit/>
          </a:bodyPr>
          <a:lstStyle/>
          <a:p>
            <a:r>
              <a:rPr lang="en-US" sz="2000" dirty="0">
                <a:solidFill>
                  <a:srgbClr val="007E7E"/>
                </a:solidFill>
              </a:rPr>
              <a:t>3 divides both 9 and 3.</a:t>
            </a:r>
            <a:endParaRPr lang="en-US" sz="2000" dirty="0">
              <a:solidFill>
                <a:srgbClr val="007E7E"/>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3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3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736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73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736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735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736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35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7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5" grpId="0"/>
      <p:bldP spid="3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6019800" y="1150938"/>
          <a:ext cx="1282700" cy="838200"/>
        </p:xfrm>
        <a:graphic>
          <a:graphicData uri="http://schemas.openxmlformats.org/presentationml/2006/ole">
            <mc:AlternateContent xmlns:mc="http://schemas.openxmlformats.org/markup-compatibility/2006">
              <mc:Choice xmlns:v="urn:schemas-microsoft-com:vml" Requires="v">
                <p:oleObj spid="_x0000_s58540" name="Equation" r:id="rId3" imgW="1282680" imgH="838080" progId="Equation.DSMT4">
                  <p:embed/>
                </p:oleObj>
              </mc:Choice>
              <mc:Fallback>
                <p:oleObj name="Equation" r:id="rId3" imgW="128268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1150938"/>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4419600" y="2899633"/>
            <a:ext cx="3354457" cy="400110"/>
          </a:xfrm>
          <a:prstGeom prst="rect">
            <a:avLst/>
          </a:prstGeom>
          <a:noFill/>
          <a:ln w="9525">
            <a:noFill/>
            <a:miter lim="800000"/>
            <a:headEnd/>
            <a:tailEnd/>
          </a:ln>
        </p:spPr>
        <p:txBody>
          <a:bodyPr wrap="square">
            <a:spAutoFit/>
          </a:bodyPr>
          <a:lstStyle/>
          <a:p>
            <a:r>
              <a:rPr lang="en-US" sz="2000" dirty="0">
                <a:solidFill>
                  <a:srgbClr val="007E7E"/>
                </a:solidFill>
              </a:rPr>
              <a:t>25 divides both 25 and 50.</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4419600" y="3299743"/>
            <a:ext cx="3429000" cy="400110"/>
          </a:xfrm>
          <a:prstGeom prst="rect">
            <a:avLst/>
          </a:prstGeom>
          <a:noFill/>
          <a:ln w="9525">
            <a:noFill/>
            <a:miter lim="800000"/>
            <a:headEnd/>
            <a:tailEnd/>
          </a:ln>
        </p:spPr>
        <p:txBody>
          <a:bodyPr wrap="square">
            <a:spAutoFit/>
          </a:bodyPr>
          <a:lstStyle/>
          <a:p>
            <a:r>
              <a:rPr lang="en-US" sz="2000" dirty="0">
                <a:solidFill>
                  <a:srgbClr val="007E7E"/>
                </a:solidFill>
              </a:rPr>
              <a:t>2 divides both 8 and 2.</a:t>
            </a:r>
            <a:endParaRPr lang="en-US" sz="2000" dirty="0">
              <a:solidFill>
                <a:srgbClr val="007E7E"/>
              </a:solidFill>
              <a:latin typeface="Calibri" pitchFamily="34" charset="0"/>
            </a:endParaRPr>
          </a:p>
        </p:txBody>
      </p:sp>
      <p:graphicFrame>
        <p:nvGraphicFramePr>
          <p:cNvPr id="57353" name="Object 3"/>
          <p:cNvGraphicFramePr>
            <a:graphicFrameLocks noChangeAspect="1"/>
          </p:cNvGraphicFramePr>
          <p:nvPr/>
        </p:nvGraphicFramePr>
        <p:xfrm>
          <a:off x="1468438" y="2853656"/>
          <a:ext cx="1308100" cy="838200"/>
        </p:xfrm>
        <a:graphic>
          <a:graphicData uri="http://schemas.openxmlformats.org/presentationml/2006/ole">
            <mc:AlternateContent xmlns:mc="http://schemas.openxmlformats.org/markup-compatibility/2006">
              <mc:Choice xmlns:v="urn:schemas-microsoft-com:vml" Requires="v">
                <p:oleObj spid="_x0000_s58541" name="Equation" r:id="rId5" imgW="1307880" imgH="838080" progId="Equation.DSMT4">
                  <p:embed/>
                </p:oleObj>
              </mc:Choice>
              <mc:Fallback>
                <p:oleObj name="Equation" r:id="rId5" imgW="1307880" imgH="83808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68438" y="2853656"/>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4" name="Object 5"/>
          <p:cNvGraphicFramePr>
            <a:graphicFrameLocks noChangeAspect="1"/>
          </p:cNvGraphicFramePr>
          <p:nvPr/>
        </p:nvGraphicFramePr>
        <p:xfrm>
          <a:off x="2258688" y="4638140"/>
          <a:ext cx="469900" cy="279400"/>
        </p:xfrm>
        <a:graphic>
          <a:graphicData uri="http://schemas.openxmlformats.org/presentationml/2006/ole">
            <mc:AlternateContent xmlns:mc="http://schemas.openxmlformats.org/markup-compatibility/2006">
              <mc:Choice xmlns:v="urn:schemas-microsoft-com:vml" Requires="v">
                <p:oleObj spid="_x0000_s58542" name="Equation" r:id="rId7" imgW="469800" imgH="279360" progId="Equation.DSMT4">
                  <p:embed/>
                </p:oleObj>
              </mc:Choice>
              <mc:Fallback>
                <p:oleObj name="Equation" r:id="rId7" imgW="469800" imgH="279360" progId="Equation.DSMT4">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58688" y="4638140"/>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flipH="1">
            <a:off x="1526461" y="2896299"/>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052171" y="2895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501681" y="291307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518771" y="33870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2068949" y="33870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55" name="Object 6"/>
          <p:cNvGraphicFramePr>
            <a:graphicFrameLocks noChangeAspect="1"/>
          </p:cNvGraphicFramePr>
          <p:nvPr/>
        </p:nvGraphicFramePr>
        <p:xfrm>
          <a:off x="1625600" y="2694906"/>
          <a:ext cx="127000" cy="177800"/>
        </p:xfrm>
        <a:graphic>
          <a:graphicData uri="http://schemas.openxmlformats.org/presentationml/2006/ole">
            <mc:AlternateContent xmlns:mc="http://schemas.openxmlformats.org/markup-compatibility/2006">
              <mc:Choice xmlns:v="urn:schemas-microsoft-com:vml" Requires="v">
                <p:oleObj spid="_x0000_s58543" name="Equation" r:id="rId9" imgW="126720" imgH="177480" progId="Equation.DSMT4">
                  <p:embed/>
                </p:oleObj>
              </mc:Choice>
              <mc:Fallback>
                <p:oleObj name="Equation" r:id="rId9" imgW="126720" imgH="177480" progId="Equation.DSMT4">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25600" y="2694906"/>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6" name="Object 6"/>
          <p:cNvGraphicFramePr>
            <a:graphicFrameLocks noChangeAspect="1"/>
          </p:cNvGraphicFramePr>
          <p:nvPr/>
        </p:nvGraphicFramePr>
        <p:xfrm>
          <a:off x="2107967" y="2682206"/>
          <a:ext cx="127000" cy="177800"/>
        </p:xfrm>
        <a:graphic>
          <a:graphicData uri="http://schemas.openxmlformats.org/presentationml/2006/ole">
            <mc:AlternateContent xmlns:mc="http://schemas.openxmlformats.org/markup-compatibility/2006">
              <mc:Choice xmlns:v="urn:schemas-microsoft-com:vml" Requires="v">
                <p:oleObj spid="_x0000_s58544" name="Equation" r:id="rId11" imgW="126720" imgH="177480" progId="Equation.DSMT4">
                  <p:embed/>
                </p:oleObj>
              </mc:Choice>
              <mc:Fallback>
                <p:oleObj name="Equation" r:id="rId11" imgW="126720" imgH="177480" progId="Equation.DSMT4">
                  <p:embed/>
                  <p:pic>
                    <p:nvPicPr>
                      <p:cNvPr id="0" name="Object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07967" y="2682206"/>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7" name="Object 6"/>
          <p:cNvGraphicFramePr>
            <a:graphicFrameLocks noChangeAspect="1"/>
          </p:cNvGraphicFramePr>
          <p:nvPr/>
        </p:nvGraphicFramePr>
        <p:xfrm>
          <a:off x="2135188" y="3769643"/>
          <a:ext cx="127000" cy="177800"/>
        </p:xfrm>
        <a:graphic>
          <a:graphicData uri="http://schemas.openxmlformats.org/presentationml/2006/ole">
            <mc:AlternateContent xmlns:mc="http://schemas.openxmlformats.org/markup-compatibility/2006">
              <mc:Choice xmlns:v="urn:schemas-microsoft-com:vml" Requires="v">
                <p:oleObj spid="_x0000_s58545" name="Equation" r:id="rId13" imgW="126720" imgH="177480" progId="Equation.DSMT4">
                  <p:embed/>
                </p:oleObj>
              </mc:Choice>
              <mc:Fallback>
                <p:oleObj name="Equation" r:id="rId13" imgW="126720" imgH="177480" progId="Equation.DSMT4">
                  <p:embed/>
                  <p:pic>
                    <p:nvPicPr>
                      <p:cNvPr id="0"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35188" y="376964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8" name="Object 6"/>
          <p:cNvGraphicFramePr>
            <a:graphicFrameLocks noChangeAspect="1"/>
          </p:cNvGraphicFramePr>
          <p:nvPr/>
        </p:nvGraphicFramePr>
        <p:xfrm>
          <a:off x="1550987" y="3766468"/>
          <a:ext cx="127000" cy="177800"/>
        </p:xfrm>
        <a:graphic>
          <a:graphicData uri="http://schemas.openxmlformats.org/presentationml/2006/ole">
            <mc:AlternateContent xmlns:mc="http://schemas.openxmlformats.org/markup-compatibility/2006">
              <mc:Choice xmlns:v="urn:schemas-microsoft-com:vml" Requires="v">
                <p:oleObj spid="_x0000_s58546" name="Equation" r:id="rId15" imgW="126720" imgH="177480" progId="Equation.DSMT4">
                  <p:embed/>
                </p:oleObj>
              </mc:Choice>
              <mc:Fallback>
                <p:oleObj name="Equation" r:id="rId15" imgW="126720" imgH="177480" progId="Equation.DSMT4">
                  <p:embed/>
                  <p:pic>
                    <p:nvPicPr>
                      <p:cNvPr id="0" name="Object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50987" y="3766468"/>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0" name="Straight Connector 29"/>
          <p:cNvCxnSpPr/>
          <p:nvPr/>
        </p:nvCxnSpPr>
        <p:spPr>
          <a:xfrm flipH="1">
            <a:off x="1541477" y="3799587"/>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60" name="Object 6"/>
          <p:cNvGraphicFramePr>
            <a:graphicFrameLocks noChangeAspect="1"/>
          </p:cNvGraphicFramePr>
          <p:nvPr/>
        </p:nvGraphicFramePr>
        <p:xfrm>
          <a:off x="1558255" y="4019536"/>
          <a:ext cx="127000" cy="177800"/>
        </p:xfrm>
        <a:graphic>
          <a:graphicData uri="http://schemas.openxmlformats.org/presentationml/2006/ole">
            <mc:AlternateContent xmlns:mc="http://schemas.openxmlformats.org/markup-compatibility/2006">
              <mc:Choice xmlns:v="urn:schemas-microsoft-com:vml" Requires="v">
                <p:oleObj spid="_x0000_s58547" name="Equation" r:id="rId17" imgW="126720" imgH="177480" progId="Equation.DSMT4">
                  <p:embed/>
                </p:oleObj>
              </mc:Choice>
              <mc:Fallback>
                <p:oleObj name="Equation" r:id="rId17" imgW="126720" imgH="177480" progId="Equation.DSMT4">
                  <p:embed/>
                  <p:pic>
                    <p:nvPicPr>
                      <p:cNvPr id="0" name="Object 1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58255" y="4019536"/>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1" name="Object 6"/>
          <p:cNvGraphicFramePr>
            <a:graphicFrameLocks noChangeAspect="1"/>
          </p:cNvGraphicFramePr>
          <p:nvPr/>
        </p:nvGraphicFramePr>
        <p:xfrm>
          <a:off x="2560404" y="2694905"/>
          <a:ext cx="139700" cy="177800"/>
        </p:xfrm>
        <a:graphic>
          <a:graphicData uri="http://schemas.openxmlformats.org/presentationml/2006/ole">
            <mc:AlternateContent xmlns:mc="http://schemas.openxmlformats.org/markup-compatibility/2006">
              <mc:Choice xmlns:v="urn:schemas-microsoft-com:vml" Requires="v">
                <p:oleObj spid="_x0000_s58548" name="Equation" r:id="rId19" imgW="139680" imgH="177480" progId="Equation.DSMT4">
                  <p:embed/>
                </p:oleObj>
              </mc:Choice>
              <mc:Fallback>
                <p:oleObj name="Equation" r:id="rId19" imgW="139680" imgH="177480" progId="Equation.DSMT4">
                  <p:embed/>
                  <p:pic>
                    <p:nvPicPr>
                      <p:cNvPr id="0" name="Object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560404" y="2694905"/>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2" name="Object 6"/>
          <p:cNvGraphicFramePr>
            <a:graphicFrameLocks noChangeAspect="1"/>
          </p:cNvGraphicFramePr>
          <p:nvPr/>
        </p:nvGraphicFramePr>
        <p:xfrm>
          <a:off x="2602582" y="2438400"/>
          <a:ext cx="127000" cy="177800"/>
        </p:xfrm>
        <a:graphic>
          <a:graphicData uri="http://schemas.openxmlformats.org/presentationml/2006/ole">
            <mc:AlternateContent xmlns:mc="http://schemas.openxmlformats.org/markup-compatibility/2006">
              <mc:Choice xmlns:v="urn:schemas-microsoft-com:vml" Requires="v">
                <p:oleObj spid="_x0000_s58549" name="Equation" r:id="rId21" imgW="126720" imgH="177480" progId="Equation.DSMT4">
                  <p:embed/>
                </p:oleObj>
              </mc:Choice>
              <mc:Fallback>
                <p:oleObj name="Equation" r:id="rId21" imgW="126720" imgH="177480" progId="Equation.DSMT4">
                  <p:embed/>
                  <p:pic>
                    <p:nvPicPr>
                      <p:cNvPr id="0" name="Object 1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602582" y="2438400"/>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4" name="Straight Connector 33"/>
          <p:cNvCxnSpPr/>
          <p:nvPr/>
        </p:nvCxnSpPr>
        <p:spPr>
          <a:xfrm flipH="1">
            <a:off x="2568793" y="2709644"/>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4419600" y="2537743"/>
            <a:ext cx="3279913" cy="400110"/>
          </a:xfrm>
          <a:prstGeom prst="rect">
            <a:avLst/>
          </a:prstGeom>
          <a:noFill/>
          <a:ln w="9525">
            <a:noFill/>
            <a:miter lim="800000"/>
            <a:headEnd/>
            <a:tailEnd/>
          </a:ln>
        </p:spPr>
        <p:txBody>
          <a:bodyPr wrap="square">
            <a:spAutoFit/>
          </a:bodyPr>
          <a:lstStyle/>
          <a:p>
            <a:r>
              <a:rPr lang="en-US" sz="2000" dirty="0">
                <a:solidFill>
                  <a:srgbClr val="007E7E"/>
                </a:solidFill>
              </a:rPr>
              <a:t>17 divides both 17 and 34.</a:t>
            </a:r>
            <a:endParaRPr lang="en-US" sz="2000" dirty="0">
              <a:solidFill>
                <a:srgbClr val="007E7E"/>
              </a:solidFill>
              <a:latin typeface="Calibri" pitchFamily="34" charset="0"/>
            </a:endParaRPr>
          </a:p>
        </p:txBody>
      </p:sp>
      <p:sp>
        <p:nvSpPr>
          <p:cNvPr id="36" name="TextBox 35"/>
          <p:cNvSpPr txBox="1">
            <a:spLocks noChangeArrowheads="1"/>
          </p:cNvSpPr>
          <p:nvPr/>
        </p:nvSpPr>
        <p:spPr bwMode="auto">
          <a:xfrm>
            <a:off x="4419600" y="3712666"/>
            <a:ext cx="3429000" cy="400110"/>
          </a:xfrm>
          <a:prstGeom prst="rect">
            <a:avLst/>
          </a:prstGeom>
          <a:noFill/>
          <a:ln w="9525">
            <a:noFill/>
            <a:miter lim="800000"/>
            <a:headEnd/>
            <a:tailEnd/>
          </a:ln>
        </p:spPr>
        <p:txBody>
          <a:bodyPr wrap="square">
            <a:spAutoFit/>
          </a:bodyPr>
          <a:lstStyle/>
          <a:p>
            <a:r>
              <a:rPr lang="en-US" sz="2000" dirty="0">
                <a:solidFill>
                  <a:srgbClr val="007E7E"/>
                </a:solidFill>
              </a:rPr>
              <a:t>2 divides both 4 and 2.</a:t>
            </a:r>
            <a:endParaRPr lang="en-US" sz="2000" dirty="0">
              <a:solidFill>
                <a:srgbClr val="007E7E"/>
              </a:solidFill>
              <a:latin typeface="Calibri" pitchFamily="34" charset="0"/>
            </a:endParaRPr>
          </a:p>
        </p:txBody>
      </p:sp>
      <p:graphicFrame>
        <p:nvGraphicFramePr>
          <p:cNvPr id="58381" name="Object 3"/>
          <p:cNvGraphicFramePr>
            <a:graphicFrameLocks noChangeAspect="1"/>
          </p:cNvGraphicFramePr>
          <p:nvPr/>
        </p:nvGraphicFramePr>
        <p:xfrm>
          <a:off x="1676400" y="4360652"/>
          <a:ext cx="495300" cy="825500"/>
        </p:xfrm>
        <a:graphic>
          <a:graphicData uri="http://schemas.openxmlformats.org/presentationml/2006/ole">
            <mc:AlternateContent xmlns:mc="http://schemas.openxmlformats.org/markup-compatibility/2006">
              <mc:Choice xmlns:v="urn:schemas-microsoft-com:vml" Requires="v">
                <p:oleObj spid="_x0000_s58550" name="Equation" r:id="rId23" imgW="495000" imgH="825480" progId="Equation.DSMT4">
                  <p:embed/>
                </p:oleObj>
              </mc:Choice>
              <mc:Fallback>
                <p:oleObj name="Equation" r:id="rId23" imgW="495000" imgH="82548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676400" y="4360652"/>
                        <a:ext cx="495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8" name="Straight Connector 27"/>
          <p:cNvCxnSpPr/>
          <p:nvPr/>
        </p:nvCxnSpPr>
        <p:spPr>
          <a:xfrm flipH="1">
            <a:off x="2125211" y="3791198"/>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8382" name="Object 16"/>
          <p:cNvGraphicFramePr>
            <a:graphicFrameLocks noChangeAspect="1"/>
          </p:cNvGraphicFramePr>
          <p:nvPr/>
        </p:nvGraphicFramePr>
        <p:xfrm>
          <a:off x="2150611" y="4011409"/>
          <a:ext cx="127000" cy="177800"/>
        </p:xfrm>
        <a:graphic>
          <a:graphicData uri="http://schemas.openxmlformats.org/presentationml/2006/ole">
            <mc:AlternateContent xmlns:mc="http://schemas.openxmlformats.org/markup-compatibility/2006">
              <mc:Choice xmlns:v="urn:schemas-microsoft-com:vml" Requires="v">
                <p:oleObj spid="_x0000_s58551" name="Equation" r:id="rId25" imgW="126720" imgH="177480" progId="Equation.DSMT4">
                  <p:embed/>
                </p:oleObj>
              </mc:Choice>
              <mc:Fallback>
                <p:oleObj name="Equation" r:id="rId25" imgW="126720" imgH="177480" progId="Equation.DSMT4">
                  <p:embed/>
                  <p:pic>
                    <p:nvPicPr>
                      <p:cNvPr id="0" name="Picture 1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50611" y="4011409"/>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3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3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735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73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736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838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736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36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838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7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5" grpId="0"/>
      <p:bldP spid="3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Definition</a:t>
            </a:r>
          </a:p>
          <a:p>
            <a:pPr>
              <a:lnSpc>
                <a:spcPct val="150000"/>
              </a:lnSpc>
            </a:pPr>
            <a:r>
              <a:rPr lang="en-US" sz="2800" dirty="0">
                <a:solidFill>
                  <a:srgbClr val="000000"/>
                </a:solidFill>
              </a:rPr>
              <a:t>The reciprocal of    </a:t>
            </a:r>
            <a:r>
              <a:rPr lang="en-US" sz="2800" b="1" dirty="0">
                <a:solidFill>
                  <a:srgbClr val="000000"/>
                </a:solidFill>
              </a:rPr>
              <a:t> </a:t>
            </a:r>
            <a:r>
              <a:rPr lang="en-US" sz="2800" dirty="0">
                <a:solidFill>
                  <a:srgbClr val="000000"/>
                </a:solidFill>
              </a:rPr>
              <a:t>is</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dirty="0">
                <a:solidFill>
                  <a:srgbClr val="000000"/>
                </a:solidFill>
              </a:rPr>
              <a:t> and</a:t>
            </a:r>
            <a:r>
              <a:rPr lang="en-US" sz="2800" b="1" dirty="0">
                <a:solidFill>
                  <a:srgbClr val="000000"/>
                </a:solidFill>
              </a:rPr>
              <a:t>          </a:t>
            </a:r>
            <a:r>
              <a:rPr lang="en-US" sz="2800" dirty="0">
                <a:solidFill>
                  <a:srgbClr val="000000"/>
                </a:solidFill>
              </a:rPr>
              <a:t>). </a:t>
            </a:r>
            <a:r>
              <a:rPr lang="en-US" sz="2800" b="1" dirty="0">
                <a:solidFill>
                  <a:srgbClr val="000000"/>
                </a:solidFill>
              </a:rPr>
              <a:t> </a:t>
            </a:r>
            <a:r>
              <a:rPr lang="en-US" sz="2800" dirty="0">
                <a:solidFill>
                  <a:srgbClr val="000000"/>
                </a:solidFill>
              </a:rPr>
              <a:t>The product of a nonzero number and its reciprocal is always 1.</a:t>
            </a:r>
          </a:p>
          <a:p>
            <a:endParaRPr lang="en-US" sz="2800" b="1" dirty="0">
              <a:solidFill>
                <a:srgbClr val="000000"/>
              </a:solidFill>
            </a:endParaRPr>
          </a:p>
          <a:p>
            <a:endParaRPr lang="en-US" sz="2800" dirty="0"/>
          </a:p>
          <a:p>
            <a:pPr>
              <a:lnSpc>
                <a:spcPct val="150000"/>
              </a:lnSpc>
            </a:pPr>
            <a:r>
              <a:rPr lang="en-US" sz="2800" b="1" dirty="0">
                <a:solidFill>
                  <a:srgbClr val="000000"/>
                </a:solidFill>
              </a:rPr>
              <a:t>Note: 		</a:t>
            </a:r>
            <a:r>
              <a:rPr lang="en-US" sz="2800" dirty="0">
                <a:solidFill>
                  <a:srgbClr val="000000"/>
                </a:solidFill>
              </a:rPr>
              <a:t> but      is undefined. That is,</a:t>
            </a:r>
            <a:r>
              <a:rPr lang="en-US" sz="2800" b="1" dirty="0">
                <a:solidFill>
                  <a:srgbClr val="000000"/>
                </a:solidFill>
              </a:rPr>
              <a:t> the number 0 has no reciprocal</a:t>
            </a:r>
            <a:r>
              <a:rPr lang="en-US" sz="2800" dirty="0">
                <a:solidFill>
                  <a:srgbClr val="000000"/>
                </a:solidFill>
              </a:rPr>
              <a:t>.</a:t>
            </a:r>
          </a:p>
        </p:txBody>
      </p:sp>
      <p:sp>
        <p:nvSpPr>
          <p:cNvPr id="6146" name="Rectangle 2"/>
          <p:cNvSpPr>
            <a:spLocks noGrp="1"/>
          </p:cNvSpPr>
          <p:nvPr>
            <p:ph type="title"/>
          </p:nvPr>
        </p:nvSpPr>
        <p:spPr>
          <a:prstGeom prst="rect">
            <a:avLst/>
          </a:prstGeom>
        </p:spPr>
        <p:txBody>
          <a:bodyPr/>
          <a:lstStyle/>
          <a:p>
            <a:r>
              <a:rPr lang="en-US" dirty="0"/>
              <a:t>Reciprocals</a:t>
            </a:r>
            <a:endParaRPr lang="en-US" sz="3200" dirty="0">
              <a:solidFill>
                <a:schemeClr val="accent1"/>
              </a:solidFill>
            </a:endParaRPr>
          </a:p>
        </p:txBody>
      </p:sp>
      <p:graphicFrame>
        <p:nvGraphicFramePr>
          <p:cNvPr id="11265" name="Object 1"/>
          <p:cNvGraphicFramePr>
            <a:graphicFrameLocks noChangeAspect="1"/>
          </p:cNvGraphicFramePr>
          <p:nvPr/>
        </p:nvGraphicFramePr>
        <p:xfrm>
          <a:off x="3022833" y="1735822"/>
          <a:ext cx="279400" cy="838200"/>
        </p:xfrm>
        <a:graphic>
          <a:graphicData uri="http://schemas.openxmlformats.org/presentationml/2006/ole">
            <mc:AlternateContent xmlns:mc="http://schemas.openxmlformats.org/markup-compatibility/2006">
              <mc:Choice xmlns:v="urn:schemas-microsoft-com:vml" Requires="v">
                <p:oleObj spid="_x0000_s60453" name="Equation" r:id="rId3" imgW="279360" imgH="838080" progId="Equation.DSMT4">
                  <p:embed/>
                </p:oleObj>
              </mc:Choice>
              <mc:Fallback>
                <p:oleObj name="Equation" r:id="rId3" imgW="279360" imgH="838080" progId="Equation.DSMT4">
                  <p:embed/>
                  <p:pic>
                    <p:nvPicPr>
                      <p:cNvPr id="11265"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2833"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6" name="Object 2"/>
          <p:cNvGraphicFramePr>
            <a:graphicFrameLocks noChangeAspect="1"/>
          </p:cNvGraphicFramePr>
          <p:nvPr/>
        </p:nvGraphicFramePr>
        <p:xfrm>
          <a:off x="3657600" y="1735822"/>
          <a:ext cx="279400" cy="838200"/>
        </p:xfrm>
        <a:graphic>
          <a:graphicData uri="http://schemas.openxmlformats.org/presentationml/2006/ole">
            <mc:AlternateContent xmlns:mc="http://schemas.openxmlformats.org/markup-compatibility/2006">
              <mc:Choice xmlns:v="urn:schemas-microsoft-com:vml" Requires="v">
                <p:oleObj spid="_x0000_s60454" name="Equation" r:id="rId5" imgW="279360" imgH="838080" progId="Equation.DSMT4">
                  <p:embed/>
                </p:oleObj>
              </mc:Choice>
              <mc:Fallback>
                <p:oleObj name="Equation" r:id="rId5" imgW="279360" imgH="838080" progId="Equation.DSMT4">
                  <p:embed/>
                  <p:pic>
                    <p:nvPicPr>
                      <p:cNvPr id="11266"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4210050" y="1996172"/>
          <a:ext cx="723900" cy="292100"/>
        </p:xfrm>
        <a:graphic>
          <a:graphicData uri="http://schemas.openxmlformats.org/presentationml/2006/ole">
            <mc:AlternateContent xmlns:mc="http://schemas.openxmlformats.org/markup-compatibility/2006">
              <mc:Choice xmlns:v="urn:schemas-microsoft-com:vml" Requires="v">
                <p:oleObj spid="_x0000_s60455" name="Equation" r:id="rId7" imgW="723600" imgH="291960" progId="Equation.DSMT4">
                  <p:embed/>
                </p:oleObj>
              </mc:Choice>
              <mc:Fallback>
                <p:oleObj name="Equation" r:id="rId7" imgW="723600" imgH="291960" progId="Equation.DSMT4">
                  <p:embed/>
                  <p:pic>
                    <p:nvPicPr>
                      <p:cNvPr id="11267"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0050" y="199617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630411" y="1964422"/>
          <a:ext cx="723900" cy="304800"/>
        </p:xfrm>
        <a:graphic>
          <a:graphicData uri="http://schemas.openxmlformats.org/presentationml/2006/ole">
            <mc:AlternateContent xmlns:mc="http://schemas.openxmlformats.org/markup-compatibility/2006">
              <mc:Choice xmlns:v="urn:schemas-microsoft-com:vml" Requires="v">
                <p:oleObj spid="_x0000_s60456" name="Equation" r:id="rId9" imgW="723600" imgH="304560" progId="Equation.DSMT4">
                  <p:embed/>
                </p:oleObj>
              </mc:Choice>
              <mc:Fallback>
                <p:oleObj name="Equation" r:id="rId9" imgW="723600" imgH="304560" progId="Equation.DSMT4">
                  <p:embed/>
                  <p:pic>
                    <p:nvPicPr>
                      <p:cNvPr id="11268"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0411" y="1964422"/>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447800" y="3860334"/>
          <a:ext cx="901700" cy="838200"/>
        </p:xfrm>
        <a:graphic>
          <a:graphicData uri="http://schemas.openxmlformats.org/presentationml/2006/ole">
            <mc:AlternateContent xmlns:mc="http://schemas.openxmlformats.org/markup-compatibility/2006">
              <mc:Choice xmlns:v="urn:schemas-microsoft-com:vml" Requires="v">
                <p:oleObj spid="_x0000_s60457" name="Equation" r:id="rId11" imgW="901440" imgH="838080" progId="Equation.DSMT4">
                  <p:embed/>
                </p:oleObj>
              </mc:Choice>
              <mc:Fallback>
                <p:oleObj name="Equation" r:id="rId11" imgW="901440" imgH="838080" progId="Equation.DSMT4">
                  <p:embed/>
                  <p:pic>
                    <p:nvPicPr>
                      <p:cNvPr id="1127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47800" y="3860334"/>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048000" y="3852644"/>
          <a:ext cx="266700" cy="838200"/>
        </p:xfrm>
        <a:graphic>
          <a:graphicData uri="http://schemas.openxmlformats.org/presentationml/2006/ole">
            <mc:AlternateContent xmlns:mc="http://schemas.openxmlformats.org/markup-compatibility/2006">
              <mc:Choice xmlns:v="urn:schemas-microsoft-com:vml" Requires="v">
                <p:oleObj spid="_x0000_s60458" name="Equation" r:id="rId13" imgW="266400" imgH="838080" progId="Equation.DSMT4">
                  <p:embed/>
                </p:oleObj>
              </mc:Choice>
              <mc:Fallback>
                <p:oleObj name="Equation" r:id="rId13" imgW="266400" imgH="838080" progId="Equation.DSMT4">
                  <p:embed/>
                  <p:pic>
                    <p:nvPicPr>
                      <p:cNvPr id="11271"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3852644"/>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886200" y="3048000"/>
          <a:ext cx="1193800" cy="838200"/>
        </p:xfrm>
        <a:graphic>
          <a:graphicData uri="http://schemas.openxmlformats.org/presentationml/2006/ole">
            <mc:AlternateContent xmlns:mc="http://schemas.openxmlformats.org/markup-compatibility/2006">
              <mc:Choice xmlns:v="urn:schemas-microsoft-com:vml" Requires="v">
                <p:oleObj spid="_x0000_s60459" name="Equation" r:id="rId15" imgW="1193760" imgH="838080" progId="Equation.DSMT4">
                  <p:embed/>
                </p:oleObj>
              </mc:Choice>
              <mc:Fallback>
                <p:oleObj name="Equation" r:id="rId15" imgW="1193760" imgH="838080" progId="Equation.DSMT4">
                  <p:embed/>
                  <p:pic>
                    <p:nvPicPr>
                      <p:cNvPr id="11272"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86200" y="30480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 </a:t>
            </a:r>
          </a:p>
          <a:p>
            <a:pPr marL="342900" indent="-342900" eaLnBrk="0" hangingPunct="0">
              <a:spcBef>
                <a:spcPct val="20000"/>
              </a:spcBef>
              <a:spcAft>
                <a:spcPts val="1200"/>
              </a:spcAft>
              <a:tabLst>
                <a:tab pos="1376363" algn="l"/>
              </a:tabLst>
            </a:pPr>
            <a:r>
              <a:rPr lang="en-US" sz="2800" b="1" dirty="0">
                <a:latin typeface="Calibri" pitchFamily="34" charset="0"/>
              </a:rPr>
              <a:t>Solution</a:t>
            </a:r>
          </a:p>
          <a:p>
            <a:pPr marL="342900" indent="-342900" eaLnBrk="0" hangingPunct="0">
              <a:spcBef>
                <a:spcPct val="20000"/>
              </a:spcBef>
              <a:spcAft>
                <a:spcPts val="1200"/>
              </a:spcAft>
              <a:tabLst>
                <a:tab pos="1376363" algn="l"/>
              </a:tabLst>
            </a:pPr>
            <a:r>
              <a:rPr lang="en-US" sz="2800" dirty="0"/>
              <a:t>The reciprocal of  	 is  </a:t>
            </a:r>
            <a:endParaRPr lang="en-US" sz="2800" dirty="0">
              <a:latin typeface="Calibri" pitchFamily="34" charset="0"/>
            </a:endParaRP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13: </a:t>
            </a:r>
            <a:r>
              <a:rPr lang="en-US" dirty="0"/>
              <a:t>Finding Reciprocals</a:t>
            </a:r>
          </a:p>
        </p:txBody>
      </p:sp>
      <p:graphicFrame>
        <p:nvGraphicFramePr>
          <p:cNvPr id="1027" name="Object 3"/>
          <p:cNvGraphicFramePr>
            <a:graphicFrameLocks noChangeAspect="1"/>
          </p:cNvGraphicFramePr>
          <p:nvPr/>
        </p:nvGraphicFramePr>
        <p:xfrm>
          <a:off x="4876800" y="2774950"/>
          <a:ext cx="1054100" cy="241300"/>
        </p:xfrm>
        <a:graphic>
          <a:graphicData uri="http://schemas.openxmlformats.org/presentationml/2006/ole">
            <mc:AlternateContent xmlns:mc="http://schemas.openxmlformats.org/markup-compatibility/2006">
              <mc:Choice xmlns:v="urn:schemas-microsoft-com:vml" Requires="v">
                <p:oleObj spid="_x0000_s61477" name="Equation" r:id="rId3" imgW="1054080" imgH="241200" progId="Equation.DSMT4">
                  <p:embed/>
                </p:oleObj>
              </mc:Choice>
              <mc:Fallback>
                <p:oleObj name="Equation" r:id="rId3" imgW="1054080" imgH="241200" progId="Equation.DSMT4">
                  <p:embed/>
                  <p:pic>
                    <p:nvPicPr>
                      <p:cNvPr id="1027"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2774950"/>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3674378" y="1134611"/>
          <a:ext cx="342900" cy="838200"/>
        </p:xfrm>
        <a:graphic>
          <a:graphicData uri="http://schemas.openxmlformats.org/presentationml/2006/ole">
            <mc:AlternateContent xmlns:mc="http://schemas.openxmlformats.org/markup-compatibility/2006">
              <mc:Choice xmlns:v="urn:schemas-microsoft-com:vml" Requires="v">
                <p:oleObj spid="_x0000_s61478" name="Equation" r:id="rId5" imgW="342720" imgH="838080" progId="Equation.DSMT4">
                  <p:embed/>
                </p:oleObj>
              </mc:Choice>
              <mc:Fallback>
                <p:oleObj name="Equation" r:id="rId5" imgW="342720" imgH="838080" progId="Equation.DSMT4">
                  <p:embed/>
                  <p:pic>
                    <p:nvPicPr>
                      <p:cNvPr id="1059" name="Object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4378" y="1134611"/>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3048000" y="2455877"/>
          <a:ext cx="254000" cy="838200"/>
        </p:xfrm>
        <a:graphic>
          <a:graphicData uri="http://schemas.openxmlformats.org/presentationml/2006/ole">
            <mc:AlternateContent xmlns:mc="http://schemas.openxmlformats.org/markup-compatibility/2006">
              <mc:Choice xmlns:v="urn:schemas-microsoft-com:vml" Requires="v">
                <p:oleObj spid="_x0000_s61479" name="Equation" r:id="rId7" imgW="253800" imgH="838080" progId="Equation.DSMT4">
                  <p:embed/>
                </p:oleObj>
              </mc:Choice>
              <mc:Fallback>
                <p:oleObj name="Equation" r:id="rId7" imgW="253800" imgH="838080" progId="Equation.DSMT4">
                  <p:embed/>
                  <p:pic>
                    <p:nvPicPr>
                      <p:cNvPr id="1060" name="Object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2455877"/>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extLst/>
          </p:nvPr>
        </p:nvGraphicFramePr>
        <p:xfrm>
          <a:off x="3683466" y="2471956"/>
          <a:ext cx="342900" cy="838200"/>
        </p:xfrm>
        <a:graphic>
          <a:graphicData uri="http://schemas.openxmlformats.org/presentationml/2006/ole">
            <mc:AlternateContent xmlns:mc="http://schemas.openxmlformats.org/markup-compatibility/2006">
              <mc:Choice xmlns:v="urn:schemas-microsoft-com:vml" Requires="v">
                <p:oleObj spid="_x0000_s61480" name="Equation" r:id="rId9" imgW="342720" imgH="838080" progId="Equation.DSMT4">
                  <p:embed/>
                </p:oleObj>
              </mc:Choice>
              <mc:Fallback>
                <p:oleObj name="Equation" r:id="rId9" imgW="342720" imgH="838080" progId="Equation.DSMT4">
                  <p:embed/>
                  <p:pic>
                    <p:nvPicPr>
                      <p:cNvPr id="1061" name="Object 37"/>
                      <p:cNvPicPr>
                        <a:picLocks noChangeAspect="1" noChangeArrowheads="1"/>
                      </p:cNvPicPr>
                      <p:nvPr/>
                    </p:nvPicPr>
                    <p:blipFill>
                      <a:blip r:embed="rId10"/>
                      <a:srcRect/>
                      <a:stretch>
                        <a:fillRect/>
                      </a:stretch>
                    </p:blipFill>
                    <p:spPr bwMode="auto">
                      <a:xfrm>
                        <a:off x="3683466" y="2471956"/>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5935211" y="2540466"/>
          <a:ext cx="558800" cy="647700"/>
        </p:xfrm>
        <a:graphic>
          <a:graphicData uri="http://schemas.openxmlformats.org/presentationml/2006/ole">
            <mc:AlternateContent xmlns:mc="http://schemas.openxmlformats.org/markup-compatibility/2006">
              <mc:Choice xmlns:v="urn:schemas-microsoft-com:vml" Requires="v">
                <p:oleObj spid="_x0000_s61481" name="Equation" r:id="rId11" imgW="558720" imgH="647640" progId="Equation.DSMT4">
                  <p:embed/>
                </p:oleObj>
              </mc:Choice>
              <mc:Fallback>
                <p:oleObj name="Equation" r:id="rId11" imgW="558720" imgH="647640" progId="Equation.DSMT4">
                  <p:embed/>
                  <p:pic>
                    <p:nvPicPr>
                      <p:cNvPr id="1067" name="Object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35211" y="2540466"/>
                        <a:ext cx="558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6510556" y="2557493"/>
          <a:ext cx="723900" cy="711200"/>
        </p:xfrm>
        <a:graphic>
          <a:graphicData uri="http://schemas.openxmlformats.org/presentationml/2006/ole">
            <mc:AlternateContent xmlns:mc="http://schemas.openxmlformats.org/markup-compatibility/2006">
              <mc:Choice xmlns:v="urn:schemas-microsoft-com:vml" Requires="v">
                <p:oleObj spid="_x0000_s61482" name="Equation" r:id="rId13" imgW="723600" imgH="711000" progId="Equation.DSMT4">
                  <p:embed/>
                </p:oleObj>
              </mc:Choice>
              <mc:Fallback>
                <p:oleObj name="Equation" r:id="rId13" imgW="723600" imgH="711000" progId="Equation.DSMT4">
                  <p:embed/>
                  <p:pic>
                    <p:nvPicPr>
                      <p:cNvPr id="1068" name="Object 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10556" y="2557493"/>
                        <a:ext cx="723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7239000" y="2786330"/>
          <a:ext cx="444500" cy="228600"/>
        </p:xfrm>
        <a:graphic>
          <a:graphicData uri="http://schemas.openxmlformats.org/presentationml/2006/ole">
            <mc:AlternateContent xmlns:mc="http://schemas.openxmlformats.org/markup-compatibility/2006">
              <mc:Choice xmlns:v="urn:schemas-microsoft-com:vml" Requires="v">
                <p:oleObj spid="_x0000_s61483" name="Equation" r:id="rId15" imgW="444240" imgH="228600" progId="Equation.DSMT4">
                  <p:embed/>
                </p:oleObj>
              </mc:Choice>
              <mc:Fallback>
                <p:oleObj name="Equation" r:id="rId15" imgW="444240" imgH="228600" progId="Equation.DSMT4">
                  <p:embed/>
                  <p:pic>
                    <p:nvPicPr>
                      <p:cNvPr id="1069" name="Object 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239000" y="2786330"/>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67056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04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05600"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993622"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latin typeface="Calibri" pitchFamily="34" charset="0"/>
              </a:rPr>
              <a:t>Example 14: </a:t>
            </a:r>
            <a:r>
              <a:rPr lang="en-US" dirty="0"/>
              <a:t>Finding Reciprocals</a:t>
            </a:r>
          </a:p>
        </p:txBody>
      </p:sp>
      <p:sp>
        <p:nvSpPr>
          <p:cNvPr id="3" name="Content Placeholder 2"/>
          <p:cNvSpPr>
            <a:spLocks noGrp="1"/>
          </p:cNvSpPr>
          <p:nvPr>
            <p:ph idx="1"/>
          </p:nvPr>
        </p:nvSpPr>
        <p:spPr/>
        <p:txBody>
          <a:bodyPr/>
          <a:lstStyle/>
          <a:p>
            <a:r>
              <a:rPr lang="en-US" dirty="0"/>
              <a:t>Find the reciprocal of </a:t>
            </a:r>
            <a:r>
              <a:rPr lang="en-US" dirty="0">
                <a:solidFill>
                  <a:srgbClr val="0000FF"/>
                </a:solidFill>
              </a:rPr>
              <a:t>10</a:t>
            </a:r>
            <a:r>
              <a:rPr lang="en-US" dirty="0"/>
              <a:t>.</a:t>
            </a:r>
          </a:p>
          <a:p>
            <a:r>
              <a:rPr lang="en-US" b="1" dirty="0"/>
              <a:t>Solution</a:t>
            </a:r>
          </a:p>
          <a:p>
            <a:r>
              <a:rPr lang="en-US" dirty="0"/>
              <a:t>The reciprocal of </a:t>
            </a:r>
            <a:r>
              <a:rPr lang="en-US" dirty="0">
                <a:solidFill>
                  <a:srgbClr val="0000FF"/>
                </a:solidFill>
              </a:rPr>
              <a:t>10</a:t>
            </a:r>
            <a:r>
              <a:rPr lang="en-US" dirty="0"/>
              <a:t> is </a:t>
            </a:r>
          </a:p>
          <a:p>
            <a:endParaRPr lang="en-US" dirty="0"/>
          </a:p>
          <a:p>
            <a:r>
              <a:rPr lang="en-US" dirty="0"/>
              <a:t>(Remember that 10 can be written as       </a:t>
            </a:r>
            <a:r>
              <a:rPr lang="en-US" dirty="0" err="1"/>
              <a:t>as</a:t>
            </a:r>
            <a:r>
              <a:rPr lang="en-US" dirty="0"/>
              <a:t> a fraction.)</a:t>
            </a:r>
            <a:endParaRPr lang="en-US" b="1" dirty="0"/>
          </a:p>
          <a:p>
            <a:endParaRPr lang="en-US" dirty="0"/>
          </a:p>
        </p:txBody>
      </p:sp>
      <p:graphicFrame>
        <p:nvGraphicFramePr>
          <p:cNvPr id="27650" name="Object 2"/>
          <p:cNvGraphicFramePr>
            <a:graphicFrameLocks noChangeAspect="1"/>
          </p:cNvGraphicFramePr>
          <p:nvPr>
            <p:extLst/>
          </p:nvPr>
        </p:nvGraphicFramePr>
        <p:xfrm>
          <a:off x="3810000" y="2158767"/>
          <a:ext cx="520700" cy="838200"/>
        </p:xfrm>
        <a:graphic>
          <a:graphicData uri="http://schemas.openxmlformats.org/presentationml/2006/ole">
            <mc:AlternateContent xmlns:mc="http://schemas.openxmlformats.org/markup-compatibility/2006">
              <mc:Choice xmlns:v="urn:schemas-microsoft-com:vml" Requires="v">
                <p:oleObj spid="_x0000_s62501" name="Equation" r:id="rId3" imgW="520560" imgH="838080" progId="Equation.DSMT4">
                  <p:embed/>
                </p:oleObj>
              </mc:Choice>
              <mc:Fallback>
                <p:oleObj name="Equation" r:id="rId3" imgW="520560" imgH="838080" progId="Equation.DSMT4">
                  <p:embed/>
                  <p:pic>
                    <p:nvPicPr>
                      <p:cNvPr id="27650" name="Object 2"/>
                      <p:cNvPicPr>
                        <a:picLocks noChangeAspect="1" noChangeArrowheads="1"/>
                      </p:cNvPicPr>
                      <p:nvPr/>
                    </p:nvPicPr>
                    <p:blipFill>
                      <a:blip r:embed="rId4"/>
                      <a:srcRect/>
                      <a:stretch>
                        <a:fillRect/>
                      </a:stretch>
                    </p:blipFill>
                    <p:spPr bwMode="auto">
                      <a:xfrm>
                        <a:off x="3810000" y="2158767"/>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1" name="Object 3"/>
          <p:cNvGraphicFramePr>
            <a:graphicFrameLocks noChangeAspect="1"/>
          </p:cNvGraphicFramePr>
          <p:nvPr/>
        </p:nvGraphicFramePr>
        <p:xfrm>
          <a:off x="4593089" y="2487394"/>
          <a:ext cx="1054100" cy="241300"/>
        </p:xfrm>
        <a:graphic>
          <a:graphicData uri="http://schemas.openxmlformats.org/presentationml/2006/ole">
            <mc:AlternateContent xmlns:mc="http://schemas.openxmlformats.org/markup-compatibility/2006">
              <mc:Choice xmlns:v="urn:schemas-microsoft-com:vml" Requires="v">
                <p:oleObj spid="_x0000_s62502" name="Equation" r:id="rId5" imgW="1054080" imgH="241200" progId="Equation.DSMT4">
                  <p:embed/>
                </p:oleObj>
              </mc:Choice>
              <mc:Fallback>
                <p:oleObj name="Equation" r:id="rId5" imgW="1054080" imgH="241200" progId="Equation.DSMT4">
                  <p:embed/>
                  <p:pic>
                    <p:nvPicPr>
                      <p:cNvPr id="27651"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93089" y="2487394"/>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4" name="Object 6"/>
          <p:cNvGraphicFramePr>
            <a:graphicFrameLocks noChangeAspect="1"/>
          </p:cNvGraphicFramePr>
          <p:nvPr>
            <p:extLst/>
          </p:nvPr>
        </p:nvGraphicFramePr>
        <p:xfrm>
          <a:off x="5990089" y="3147060"/>
          <a:ext cx="431800" cy="838200"/>
        </p:xfrm>
        <a:graphic>
          <a:graphicData uri="http://schemas.openxmlformats.org/presentationml/2006/ole">
            <mc:AlternateContent xmlns:mc="http://schemas.openxmlformats.org/markup-compatibility/2006">
              <mc:Choice xmlns:v="urn:schemas-microsoft-com:vml" Requires="v">
                <p:oleObj spid="_x0000_s62503" name="Equation" r:id="rId7" imgW="431640" imgH="838080" progId="Equation.DSMT4">
                  <p:embed/>
                </p:oleObj>
              </mc:Choice>
              <mc:Fallback>
                <p:oleObj name="Equation" r:id="rId7" imgW="431640" imgH="838080" progId="Equation.DSMT4">
                  <p:embed/>
                  <p:pic>
                    <p:nvPicPr>
                      <p:cNvPr id="27654"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90089" y="314706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6" name="Object 8"/>
          <p:cNvGraphicFramePr>
            <a:graphicFrameLocks noChangeAspect="1"/>
          </p:cNvGraphicFramePr>
          <p:nvPr/>
        </p:nvGraphicFramePr>
        <p:xfrm>
          <a:off x="5659889" y="2260833"/>
          <a:ext cx="762000" cy="647700"/>
        </p:xfrm>
        <a:graphic>
          <a:graphicData uri="http://schemas.openxmlformats.org/presentationml/2006/ole">
            <mc:AlternateContent xmlns:mc="http://schemas.openxmlformats.org/markup-compatibility/2006">
              <mc:Choice xmlns:v="urn:schemas-microsoft-com:vml" Requires="v">
                <p:oleObj spid="_x0000_s62504" name="Equation" r:id="rId9" imgW="761760" imgH="647640" progId="Equation.DSMT4">
                  <p:embed/>
                </p:oleObj>
              </mc:Choice>
              <mc:Fallback>
                <p:oleObj name="Equation" r:id="rId9" imgW="761760" imgH="647640" progId="Equation.DSMT4">
                  <p:embed/>
                  <p:pic>
                    <p:nvPicPr>
                      <p:cNvPr id="27656"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59889" y="2260833"/>
                        <a:ext cx="762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7" name="Object 9"/>
          <p:cNvGraphicFramePr>
            <a:graphicFrameLocks noChangeAspect="1"/>
          </p:cNvGraphicFramePr>
          <p:nvPr/>
        </p:nvGraphicFramePr>
        <p:xfrm>
          <a:off x="6472922" y="2269222"/>
          <a:ext cx="1054100" cy="647700"/>
        </p:xfrm>
        <a:graphic>
          <a:graphicData uri="http://schemas.openxmlformats.org/presentationml/2006/ole">
            <mc:AlternateContent xmlns:mc="http://schemas.openxmlformats.org/markup-compatibility/2006">
              <mc:Choice xmlns:v="urn:schemas-microsoft-com:vml" Requires="v">
                <p:oleObj spid="_x0000_s62505" name="Equation" r:id="rId11" imgW="1054080" imgH="647640" progId="Equation.DSMT4">
                  <p:embed/>
                </p:oleObj>
              </mc:Choice>
              <mc:Fallback>
                <p:oleObj name="Equation" r:id="rId11" imgW="1054080" imgH="647640" progId="Equation.DSMT4">
                  <p:embed/>
                  <p:pic>
                    <p:nvPicPr>
                      <p:cNvPr id="27657"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72922" y="2269222"/>
                        <a:ext cx="1054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8" name="Object 10"/>
          <p:cNvGraphicFramePr>
            <a:graphicFrameLocks noChangeAspect="1"/>
          </p:cNvGraphicFramePr>
          <p:nvPr/>
        </p:nvGraphicFramePr>
        <p:xfrm>
          <a:off x="7582366" y="2268560"/>
          <a:ext cx="850900" cy="711200"/>
        </p:xfrm>
        <a:graphic>
          <a:graphicData uri="http://schemas.openxmlformats.org/presentationml/2006/ole">
            <mc:AlternateContent xmlns:mc="http://schemas.openxmlformats.org/markup-compatibility/2006">
              <mc:Choice xmlns:v="urn:schemas-microsoft-com:vml" Requires="v">
                <p:oleObj spid="_x0000_s62506" name="Equation" r:id="rId13" imgW="850680" imgH="711000" progId="Equation.DSMT4">
                  <p:embed/>
                </p:oleObj>
              </mc:Choice>
              <mc:Fallback>
                <p:oleObj name="Equation" r:id="rId13" imgW="850680" imgH="711000" progId="Equation.DSMT4">
                  <p:embed/>
                  <p:pic>
                    <p:nvPicPr>
                      <p:cNvPr id="27658"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582366" y="2268560"/>
                        <a:ext cx="850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9" name="Object 11"/>
          <p:cNvGraphicFramePr>
            <a:graphicFrameLocks noChangeAspect="1"/>
          </p:cNvGraphicFramePr>
          <p:nvPr/>
        </p:nvGraphicFramePr>
        <p:xfrm>
          <a:off x="8470900" y="2489433"/>
          <a:ext cx="444500" cy="228600"/>
        </p:xfrm>
        <a:graphic>
          <a:graphicData uri="http://schemas.openxmlformats.org/presentationml/2006/ole">
            <mc:AlternateContent xmlns:mc="http://schemas.openxmlformats.org/markup-compatibility/2006">
              <mc:Choice xmlns:v="urn:schemas-microsoft-com:vml" Requires="v">
                <p:oleObj spid="_x0000_s62507" name="Equation" r:id="rId15" imgW="444240" imgH="228600" progId="Equation.DSMT4">
                  <p:embed/>
                </p:oleObj>
              </mc:Choice>
              <mc:Fallback>
                <p:oleObj name="Equation" r:id="rId15" imgW="444240" imgH="228600" progId="Equation.DSMT4">
                  <p:embed/>
                  <p:pic>
                    <p:nvPicPr>
                      <p:cNvPr id="27659" name="Object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470900" y="2489433"/>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8153400" y="2667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7848600" y="2286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Divide Fractions</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3323987"/>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Procedure</a:t>
            </a:r>
          </a:p>
          <a:p>
            <a:r>
              <a:rPr lang="en-US" sz="2800" dirty="0">
                <a:solidFill>
                  <a:srgbClr val="000000"/>
                </a:solidFill>
              </a:rPr>
              <a:t>To divide by any nonzero number, multiply by its reciprocal. In general, </a:t>
            </a:r>
          </a:p>
          <a:p>
            <a:pPr>
              <a:lnSpc>
                <a:spcPct val="150000"/>
              </a:lnSpc>
            </a:pP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p>
          <a:p>
            <a:endParaRPr lang="en-US" sz="2800" dirty="0"/>
          </a:p>
          <a:p>
            <a:pPr>
              <a:lnSpc>
                <a:spcPct val="200000"/>
              </a:lnSpc>
            </a:pPr>
            <a:r>
              <a:rPr lang="en-US" sz="2800" dirty="0">
                <a:solidFill>
                  <a:srgbClr val="000000"/>
                </a:solidFill>
              </a:rPr>
              <a:t>For example, </a:t>
            </a:r>
          </a:p>
        </p:txBody>
      </p:sp>
      <p:graphicFrame>
        <p:nvGraphicFramePr>
          <p:cNvPr id="28674" name="Object 2"/>
          <p:cNvGraphicFramePr>
            <a:graphicFrameLocks noChangeAspect="1"/>
          </p:cNvGraphicFramePr>
          <p:nvPr/>
        </p:nvGraphicFramePr>
        <p:xfrm>
          <a:off x="3143250" y="2667000"/>
          <a:ext cx="2006600" cy="838200"/>
        </p:xfrm>
        <a:graphic>
          <a:graphicData uri="http://schemas.openxmlformats.org/presentationml/2006/ole">
            <mc:AlternateContent xmlns:mc="http://schemas.openxmlformats.org/markup-compatibility/2006">
              <mc:Choice xmlns:v="urn:schemas-microsoft-com:vml" Requires="v">
                <p:oleObj spid="_x0000_s63505" name="Equation" r:id="rId3" imgW="2006280" imgH="838080" progId="Equation.DSMT4">
                  <p:embed/>
                </p:oleObj>
              </mc:Choice>
              <mc:Fallback>
                <p:oleObj name="Equation" r:id="rId3" imgW="2006280" imgH="838080" progId="Equation.DSMT4">
                  <p:embed/>
                  <p:pic>
                    <p:nvPicPr>
                      <p:cNvPr id="28674"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0" y="266700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7002011" y="2836178"/>
          <a:ext cx="825500" cy="304800"/>
        </p:xfrm>
        <a:graphic>
          <a:graphicData uri="http://schemas.openxmlformats.org/presentationml/2006/ole">
            <mc:AlternateContent xmlns:mc="http://schemas.openxmlformats.org/markup-compatibility/2006">
              <mc:Choice xmlns:v="urn:schemas-microsoft-com:vml" Requires="v">
                <p:oleObj spid="_x0000_s63506" name="Equation" r:id="rId5" imgW="825480" imgH="304560" progId="Equation.DSMT4">
                  <p:embed/>
                </p:oleObj>
              </mc:Choice>
              <mc:Fallback>
                <p:oleObj name="Equation" r:id="rId5" imgW="825480" imgH="304560" progId="Equation.DSMT4">
                  <p:embed/>
                  <p:pic>
                    <p:nvPicPr>
                      <p:cNvPr id="28675"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02011" y="2836178"/>
                        <a:ext cx="82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2515299" y="3750578"/>
          <a:ext cx="2438400" cy="838200"/>
        </p:xfrm>
        <a:graphic>
          <a:graphicData uri="http://schemas.openxmlformats.org/presentationml/2006/ole">
            <mc:AlternateContent xmlns:mc="http://schemas.openxmlformats.org/markup-compatibility/2006">
              <mc:Choice xmlns:v="urn:schemas-microsoft-com:vml" Requires="v">
                <p:oleObj spid="_x0000_s63507" name="Equation" r:id="rId7" imgW="2438280" imgH="838080" progId="Equation.DSMT4">
                  <p:embed/>
                </p:oleObj>
              </mc:Choice>
              <mc:Fallback>
                <p:oleObj name="Equation" r:id="rId7" imgW="2438280" imgH="838080" progId="Equation.DSMT4">
                  <p:embed/>
                  <p:pic>
                    <p:nvPicPr>
                      <p:cNvPr id="28676"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99" y="3750578"/>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 </a:t>
            </a:r>
          </a:p>
          <a:p>
            <a:r>
              <a:rPr lang="en-US" dirty="0"/>
              <a:t>The reciprocal of     is       so we multiply by </a:t>
            </a:r>
          </a:p>
          <a:p>
            <a:endParaRPr lang="en-US" dirty="0"/>
          </a:p>
        </p:txBody>
      </p:sp>
      <p:graphicFrame>
        <p:nvGraphicFramePr>
          <p:cNvPr id="29698" name="Object 2"/>
          <p:cNvGraphicFramePr>
            <a:graphicFrameLocks noChangeAspect="1"/>
          </p:cNvGraphicFramePr>
          <p:nvPr/>
        </p:nvGraphicFramePr>
        <p:xfrm>
          <a:off x="1625367" y="1143000"/>
          <a:ext cx="812800" cy="838200"/>
        </p:xfrm>
        <a:graphic>
          <a:graphicData uri="http://schemas.openxmlformats.org/presentationml/2006/ole">
            <mc:AlternateContent xmlns:mc="http://schemas.openxmlformats.org/markup-compatibility/2006">
              <mc:Choice xmlns:v="urn:schemas-microsoft-com:vml" Requires="v">
                <p:oleObj spid="_x0000_s64549" name="Equation" r:id="rId3" imgW="812520" imgH="838080" progId="Equation.DSMT4">
                  <p:embed/>
                </p:oleObj>
              </mc:Choice>
              <mc:Fallback>
                <p:oleObj name="Equation" r:id="rId3" imgW="812520" imgH="838080" progId="Equation.DSMT4">
                  <p:embed/>
                  <p:pic>
                    <p:nvPicPr>
                      <p:cNvPr id="29698"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5367" y="11430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699" name="Object 3"/>
          <p:cNvGraphicFramePr>
            <a:graphicFrameLocks noChangeAspect="1"/>
          </p:cNvGraphicFramePr>
          <p:nvPr/>
        </p:nvGraphicFramePr>
        <p:xfrm>
          <a:off x="3657600" y="2362200"/>
          <a:ext cx="368300" cy="838200"/>
        </p:xfrm>
        <a:graphic>
          <a:graphicData uri="http://schemas.openxmlformats.org/presentationml/2006/ole">
            <mc:AlternateContent xmlns:mc="http://schemas.openxmlformats.org/markup-compatibility/2006">
              <mc:Choice xmlns:v="urn:schemas-microsoft-com:vml" Requires="v">
                <p:oleObj spid="_x0000_s64550" name="Equation" r:id="rId5" imgW="368280" imgH="838080" progId="Equation.DSMT4">
                  <p:embed/>
                </p:oleObj>
              </mc:Choice>
              <mc:Fallback>
                <p:oleObj name="Equation" r:id="rId5" imgW="368280" imgH="838080" progId="Equation.DSMT4">
                  <p:embed/>
                  <p:pic>
                    <p:nvPicPr>
                      <p:cNvPr id="29699"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23622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046194" y="2361283"/>
          <a:ext cx="254000" cy="838200"/>
        </p:xfrm>
        <a:graphic>
          <a:graphicData uri="http://schemas.openxmlformats.org/presentationml/2006/ole">
            <mc:AlternateContent xmlns:mc="http://schemas.openxmlformats.org/markup-compatibility/2006">
              <mc:Choice xmlns:v="urn:schemas-microsoft-com:vml" Requires="v">
                <p:oleObj spid="_x0000_s64551" name="Equation" r:id="rId7" imgW="253800" imgH="838080" progId="Equation.DSMT4">
                  <p:embed/>
                </p:oleObj>
              </mc:Choice>
              <mc:Fallback>
                <p:oleObj name="Equation" r:id="rId7" imgW="253800" imgH="838080" progId="Equation.DSMT4">
                  <p:embed/>
                  <p:pic>
                    <p:nvPicPr>
                      <p:cNvPr id="2970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6194" y="236128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6739156" y="2353112"/>
          <a:ext cx="342900" cy="838200"/>
        </p:xfrm>
        <a:graphic>
          <a:graphicData uri="http://schemas.openxmlformats.org/presentationml/2006/ole">
            <mc:AlternateContent xmlns:mc="http://schemas.openxmlformats.org/markup-compatibility/2006">
              <mc:Choice xmlns:v="urn:schemas-microsoft-com:vml" Requires="v">
                <p:oleObj spid="_x0000_s64552" name="Equation" r:id="rId9" imgW="342720" imgH="838080" progId="Equation.DSMT4">
                  <p:embed/>
                </p:oleObj>
              </mc:Choice>
              <mc:Fallback>
                <p:oleObj name="Equation" r:id="rId9" imgW="342720" imgH="838080" progId="Equation.DSMT4">
                  <p:embed/>
                  <p:pic>
                    <p:nvPicPr>
                      <p:cNvPr id="29701"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9156" y="2353112"/>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1752600" y="3505200"/>
          <a:ext cx="812800" cy="838200"/>
        </p:xfrm>
        <a:graphic>
          <a:graphicData uri="http://schemas.openxmlformats.org/presentationml/2006/ole">
            <mc:AlternateContent xmlns:mc="http://schemas.openxmlformats.org/markup-compatibility/2006">
              <mc:Choice xmlns:v="urn:schemas-microsoft-com:vml" Requires="v">
                <p:oleObj spid="_x0000_s64553" name="Equation" r:id="rId11" imgW="812520" imgH="838080" progId="Equation.DSMT4">
                  <p:embed/>
                </p:oleObj>
              </mc:Choice>
              <mc:Fallback>
                <p:oleObj name="Equation" r:id="rId11" imgW="812520" imgH="838080" progId="Equation.DSMT4">
                  <p:embed/>
                  <p:pic>
                    <p:nvPicPr>
                      <p:cNvPr id="29703"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505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2624356" y="3496811"/>
          <a:ext cx="927100" cy="838200"/>
        </p:xfrm>
        <a:graphic>
          <a:graphicData uri="http://schemas.openxmlformats.org/presentationml/2006/ole">
            <mc:AlternateContent xmlns:mc="http://schemas.openxmlformats.org/markup-compatibility/2006">
              <mc:Choice xmlns:v="urn:schemas-microsoft-com:vml" Requires="v">
                <p:oleObj spid="_x0000_s64554" name="Equation" r:id="rId13" imgW="927000" imgH="838080" progId="Equation.DSMT4">
                  <p:embed/>
                </p:oleObj>
              </mc:Choice>
              <mc:Fallback>
                <p:oleObj name="Equation" r:id="rId13" imgW="927000" imgH="838080" progId="Equation.DSMT4">
                  <p:embed/>
                  <p:pic>
                    <p:nvPicPr>
                      <p:cNvPr id="29704"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24356" y="34968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632433" y="3479334"/>
          <a:ext cx="1447800" cy="838200"/>
        </p:xfrm>
        <a:graphic>
          <a:graphicData uri="http://schemas.openxmlformats.org/presentationml/2006/ole">
            <mc:AlternateContent xmlns:mc="http://schemas.openxmlformats.org/markup-compatibility/2006">
              <mc:Choice xmlns:v="urn:schemas-microsoft-com:vml" Requires="v">
                <p:oleObj spid="_x0000_s64555" name="Equation" r:id="rId15" imgW="1447560" imgH="838080" progId="Equation.DSMT4">
                  <p:embed/>
                </p:oleObj>
              </mc:Choice>
              <mc:Fallback>
                <p:oleObj name="Equation" r:id="rId15" imgW="1447560" imgH="838080" progId="Equation.DSMT4">
                  <p:embed/>
                  <p:pic>
                    <p:nvPicPr>
                      <p:cNvPr id="29705"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32433" y="3479334"/>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7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7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The reciprocal of     is 	so we multiply by        Reduce by factoring.</a:t>
            </a:r>
          </a:p>
        </p:txBody>
      </p:sp>
      <p:graphicFrame>
        <p:nvGraphicFramePr>
          <p:cNvPr id="31746" name="Object 2"/>
          <p:cNvGraphicFramePr>
            <a:graphicFrameLocks noChangeAspect="1"/>
          </p:cNvGraphicFramePr>
          <p:nvPr/>
        </p:nvGraphicFramePr>
        <p:xfrm>
          <a:off x="5651500" y="1143000"/>
          <a:ext cx="977900" cy="838200"/>
        </p:xfrm>
        <a:graphic>
          <a:graphicData uri="http://schemas.openxmlformats.org/presentationml/2006/ole">
            <mc:AlternateContent xmlns:mc="http://schemas.openxmlformats.org/markup-compatibility/2006">
              <mc:Choice xmlns:v="urn:schemas-microsoft-com:vml" Requires="v">
                <p:oleObj spid="_x0000_s66602" name="Equation" r:id="rId3" imgW="977760" imgH="838080" progId="Equation.DSMT4">
                  <p:embed/>
                </p:oleObj>
              </mc:Choice>
              <mc:Fallback>
                <p:oleObj name="Equation" r:id="rId3" imgW="977760" imgH="838080" progId="Equation.DSMT4">
                  <p:embed/>
                  <p:pic>
                    <p:nvPicPr>
                      <p:cNvPr id="3174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7" name="Object 3"/>
          <p:cNvGraphicFramePr>
            <a:graphicFrameLocks noChangeAspect="1"/>
          </p:cNvGraphicFramePr>
          <p:nvPr/>
        </p:nvGraphicFramePr>
        <p:xfrm>
          <a:off x="3031222" y="2167855"/>
          <a:ext cx="266700" cy="838200"/>
        </p:xfrm>
        <a:graphic>
          <a:graphicData uri="http://schemas.openxmlformats.org/presentationml/2006/ole">
            <mc:AlternateContent xmlns:mc="http://schemas.openxmlformats.org/markup-compatibility/2006">
              <mc:Choice xmlns:v="urn:schemas-microsoft-com:vml" Requires="v">
                <p:oleObj spid="_x0000_s66603" name="Equation" r:id="rId5" imgW="266400" imgH="838080" progId="Equation.DSMT4">
                  <p:embed/>
                </p:oleObj>
              </mc:Choice>
              <mc:Fallback>
                <p:oleObj name="Equation" r:id="rId5" imgW="266400" imgH="838080" progId="Equation.DSMT4">
                  <p:embed/>
                  <p:pic>
                    <p:nvPicPr>
                      <p:cNvPr id="31747"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1222" y="2167855"/>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3674378" y="2176244"/>
          <a:ext cx="381000" cy="838200"/>
        </p:xfrm>
        <a:graphic>
          <a:graphicData uri="http://schemas.openxmlformats.org/presentationml/2006/ole">
            <mc:AlternateContent xmlns:mc="http://schemas.openxmlformats.org/markup-compatibility/2006">
              <mc:Choice xmlns:v="urn:schemas-microsoft-com:vml" Requires="v">
                <p:oleObj spid="_x0000_s66604" name="Equation" r:id="rId7" imgW="380880" imgH="838080" progId="Equation.DSMT4">
                  <p:embed/>
                </p:oleObj>
              </mc:Choice>
              <mc:Fallback>
                <p:oleObj name="Equation" r:id="rId7" imgW="380880" imgH="838080" progId="Equation.DSMT4">
                  <p:embed/>
                  <p:pic>
                    <p:nvPicPr>
                      <p:cNvPr id="31748"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74378" y="217624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6832367" y="2175545"/>
          <a:ext cx="355600" cy="838200"/>
        </p:xfrm>
        <a:graphic>
          <a:graphicData uri="http://schemas.openxmlformats.org/presentationml/2006/ole">
            <mc:AlternateContent xmlns:mc="http://schemas.openxmlformats.org/markup-compatibility/2006">
              <mc:Choice xmlns:v="urn:schemas-microsoft-com:vml" Requires="v">
                <p:oleObj spid="_x0000_s66605" name="Equation" r:id="rId9" imgW="355320" imgH="838080" progId="Equation.DSMT4">
                  <p:embed/>
                </p:oleObj>
              </mc:Choice>
              <mc:Fallback>
                <p:oleObj name="Equation" r:id="rId9" imgW="355320" imgH="838080" progId="Equation.DSMT4">
                  <p:embed/>
                  <p:pic>
                    <p:nvPicPr>
                      <p:cNvPr id="31749"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32367" y="2175545"/>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670050" y="3505200"/>
          <a:ext cx="977900" cy="838200"/>
        </p:xfrm>
        <a:graphic>
          <a:graphicData uri="http://schemas.openxmlformats.org/presentationml/2006/ole">
            <mc:AlternateContent xmlns:mc="http://schemas.openxmlformats.org/markup-compatibility/2006">
              <mc:Choice xmlns:v="urn:schemas-microsoft-com:vml" Requires="v">
                <p:oleObj spid="_x0000_s66606" name="Equation" r:id="rId11" imgW="977760" imgH="838080" progId="Equation.DSMT4">
                  <p:embed/>
                </p:oleObj>
              </mc:Choice>
              <mc:Fallback>
                <p:oleObj name="Equation" r:id="rId11" imgW="977760" imgH="838080" progId="Equation.DSMT4">
                  <p:embed/>
                  <p:pic>
                    <p:nvPicPr>
                      <p:cNvPr id="3175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0050" y="35052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2635250" y="3497263"/>
          <a:ext cx="1092200" cy="838200"/>
        </p:xfrm>
        <a:graphic>
          <a:graphicData uri="http://schemas.openxmlformats.org/presentationml/2006/ole">
            <mc:AlternateContent xmlns:mc="http://schemas.openxmlformats.org/markup-compatibility/2006">
              <mc:Choice xmlns:v="urn:schemas-microsoft-com:vml" Requires="v">
                <p:oleObj spid="_x0000_s66607" name="Equation" r:id="rId13" imgW="1091880" imgH="838080" progId="Equation.DSMT4">
                  <p:embed/>
                </p:oleObj>
              </mc:Choice>
              <mc:Fallback>
                <p:oleObj name="Equation" r:id="rId13" imgW="1091880" imgH="838080" progId="Equation.DSMT4">
                  <p:embed/>
                  <p:pic>
                    <p:nvPicPr>
                      <p:cNvPr id="31751"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35250" y="3497263"/>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2" name="Object 8"/>
          <p:cNvGraphicFramePr>
            <a:graphicFrameLocks noChangeAspect="1"/>
          </p:cNvGraphicFramePr>
          <p:nvPr/>
        </p:nvGraphicFramePr>
        <p:xfrm>
          <a:off x="4965700" y="3497263"/>
          <a:ext cx="520700" cy="838200"/>
        </p:xfrm>
        <a:graphic>
          <a:graphicData uri="http://schemas.openxmlformats.org/presentationml/2006/ole">
            <mc:AlternateContent xmlns:mc="http://schemas.openxmlformats.org/markup-compatibility/2006">
              <mc:Choice xmlns:v="urn:schemas-microsoft-com:vml" Requires="v">
                <p:oleObj spid="_x0000_s66608" name="Equation" r:id="rId15" imgW="520560" imgH="838080" progId="Equation.DSMT4">
                  <p:embed/>
                </p:oleObj>
              </mc:Choice>
              <mc:Fallback>
                <p:oleObj name="Equation" r:id="rId15" imgW="520560" imgH="838080" progId="Equation.DSMT4">
                  <p:embed/>
                  <p:pic>
                    <p:nvPicPr>
                      <p:cNvPr id="31752"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65700" y="3497263"/>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3751263" y="3479800"/>
          <a:ext cx="1193800" cy="838200"/>
        </p:xfrm>
        <a:graphic>
          <a:graphicData uri="http://schemas.openxmlformats.org/presentationml/2006/ole">
            <mc:AlternateContent xmlns:mc="http://schemas.openxmlformats.org/markup-compatibility/2006">
              <mc:Choice xmlns:v="urn:schemas-microsoft-com:vml" Requires="v">
                <p:oleObj spid="_x0000_s66609" name="Equation" r:id="rId17" imgW="1193760" imgH="838080" progId="Equation.DSMT4">
                  <p:embed/>
                </p:oleObj>
              </mc:Choice>
              <mc:Fallback>
                <p:oleObj name="Equation" r:id="rId17" imgW="1193760" imgH="838080" progId="Equation.DSMT4">
                  <p:embed/>
                  <p:pic>
                    <p:nvPicPr>
                      <p:cNvPr id="31753"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1263" y="34798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038600" y="3581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00547" y="3557547"/>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351351" y="405450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692596" y="4062453"/>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7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7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27" name="Object 11"/>
          <p:cNvGraphicFramePr>
            <a:graphicFrameLocks noChangeAspect="1"/>
          </p:cNvGraphicFramePr>
          <p:nvPr/>
        </p:nvGraphicFramePr>
        <p:xfrm>
          <a:off x="4606255" y="2819400"/>
          <a:ext cx="1358900" cy="495300"/>
        </p:xfrm>
        <a:graphic>
          <a:graphicData uri="http://schemas.openxmlformats.org/presentationml/2006/ole">
            <mc:AlternateContent xmlns:mc="http://schemas.openxmlformats.org/markup-compatibility/2006">
              <mc:Choice xmlns:v="urn:schemas-microsoft-com:vml" Requires="v">
                <p:oleObj spid="_x0000_s69679" name="Equation" r:id="rId3" imgW="1358640" imgH="495000" progId="Equation.DSMT4">
                  <p:embed/>
                </p:oleObj>
              </mc:Choice>
              <mc:Fallback>
                <p:oleObj name="Equation" r:id="rId3" imgW="1358640" imgH="495000" progId="Equation.DSMT4">
                  <p:embed/>
                  <p:pic>
                    <p:nvPicPr>
                      <p:cNvPr id="34827"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6255" y="2819400"/>
                        <a:ext cx="1358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3309923" y="2535689"/>
          <a:ext cx="1244600" cy="1054100"/>
        </p:xfrm>
        <a:graphic>
          <a:graphicData uri="http://schemas.openxmlformats.org/presentationml/2006/ole">
            <mc:AlternateContent xmlns:mc="http://schemas.openxmlformats.org/markup-compatibility/2006">
              <mc:Choice xmlns:v="urn:schemas-microsoft-com:vml" Requires="v">
                <p:oleObj spid="_x0000_s69680" name="Equation" r:id="rId5" imgW="1244520" imgH="1054080" progId="Equation.DSMT4">
                  <p:embed/>
                </p:oleObj>
              </mc:Choice>
              <mc:Fallback>
                <p:oleObj name="Equation" r:id="rId5" imgW="1244520" imgH="1054080" progId="Equation.DSMT4">
                  <p:embed/>
                  <p:pic>
                    <p:nvPicPr>
                      <p:cNvPr id="34826"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9923" y="2535689"/>
                        <a:ext cx="1244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17: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4818" name="Object 2"/>
          <p:cNvGraphicFramePr>
            <a:graphicFrameLocks noChangeAspect="1"/>
          </p:cNvGraphicFramePr>
          <p:nvPr/>
        </p:nvGraphicFramePr>
        <p:xfrm>
          <a:off x="5680745" y="1143000"/>
          <a:ext cx="838200" cy="838200"/>
        </p:xfrm>
        <a:graphic>
          <a:graphicData uri="http://schemas.openxmlformats.org/presentationml/2006/ole">
            <mc:AlternateContent xmlns:mc="http://schemas.openxmlformats.org/markup-compatibility/2006">
              <mc:Choice xmlns:v="urn:schemas-microsoft-com:vml" Requires="v">
                <p:oleObj spid="_x0000_s69681" name="Equation" r:id="rId7" imgW="838080" imgH="838080" progId="Equation.DSMT4">
                  <p:embed/>
                </p:oleObj>
              </mc:Choice>
              <mc:Fallback>
                <p:oleObj name="Equation" r:id="rId7" imgW="838080" imgH="838080" progId="Equation.DSMT4">
                  <p:embed/>
                  <p:pic>
                    <p:nvPicPr>
                      <p:cNvPr id="34818"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0745" y="11430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984250" y="2590800"/>
          <a:ext cx="838200" cy="838200"/>
        </p:xfrm>
        <a:graphic>
          <a:graphicData uri="http://schemas.openxmlformats.org/presentationml/2006/ole">
            <mc:AlternateContent xmlns:mc="http://schemas.openxmlformats.org/markup-compatibility/2006">
              <mc:Choice xmlns:v="urn:schemas-microsoft-com:vml" Requires="v">
                <p:oleObj spid="_x0000_s69682" name="Equation" r:id="rId9" imgW="838080" imgH="838080" progId="Equation.DSMT4">
                  <p:embed/>
                </p:oleObj>
              </mc:Choice>
              <mc:Fallback>
                <p:oleObj name="Equation" r:id="rId9" imgW="838080" imgH="838080" progId="Equation.DSMT4">
                  <p:embed/>
                  <p:pic>
                    <p:nvPicPr>
                      <p:cNvPr id="34819" name="Object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250" y="25908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2825750" y="2362200"/>
          <a:ext cx="279400" cy="838200"/>
        </p:xfrm>
        <a:graphic>
          <a:graphicData uri="http://schemas.openxmlformats.org/presentationml/2006/ole">
            <mc:AlternateContent xmlns:mc="http://schemas.openxmlformats.org/markup-compatibility/2006">
              <mc:Choice xmlns:v="urn:schemas-microsoft-com:vml" Requires="v">
                <p:oleObj spid="_x0000_s69683" name="Equation" r:id="rId11" imgW="279360" imgH="838080" progId="Equation.DSMT4">
                  <p:embed/>
                </p:oleObj>
              </mc:Choice>
              <mc:Fallback>
                <p:oleObj name="Equation" r:id="rId11" imgW="279360" imgH="838080" progId="Equation.DSMT4">
                  <p:embed/>
                  <p:pic>
                    <p:nvPicPr>
                      <p:cNvPr id="34821"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25750" y="23622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4123189" y="2582411"/>
          <a:ext cx="203200" cy="292100"/>
        </p:xfrm>
        <a:graphic>
          <a:graphicData uri="http://schemas.openxmlformats.org/presentationml/2006/ole">
            <mc:AlternateContent xmlns:mc="http://schemas.openxmlformats.org/markup-compatibility/2006">
              <mc:Choice xmlns:v="urn:schemas-microsoft-com:vml" Requires="v">
                <p:oleObj spid="_x0000_s69684" name="Equation" r:id="rId13" imgW="203040" imgH="291960" progId="Equation.DSMT4">
                  <p:embed/>
                </p:oleObj>
              </mc:Choice>
              <mc:Fallback>
                <p:oleObj name="Equation" r:id="rId13" imgW="203040" imgH="291960" progId="Equation.DSMT4">
                  <p:embed/>
                  <p:pic>
                    <p:nvPicPr>
                      <p:cNvPr id="34822" name="Object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23189"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4159483" y="3130550"/>
          <a:ext cx="215900" cy="279400"/>
        </p:xfrm>
        <a:graphic>
          <a:graphicData uri="http://schemas.openxmlformats.org/presentationml/2006/ole">
            <mc:AlternateContent xmlns:mc="http://schemas.openxmlformats.org/markup-compatibility/2006">
              <mc:Choice xmlns:v="urn:schemas-microsoft-com:vml" Requires="v">
                <p:oleObj spid="_x0000_s69685" name="Equation" r:id="rId15" imgW="215640" imgH="279360" progId="Equation.DSMT4">
                  <p:embed/>
                </p:oleObj>
              </mc:Choice>
              <mc:Fallback>
                <p:oleObj name="Equation" r:id="rId15" imgW="215640" imgH="279360" progId="Equation.DSMT4">
                  <p:embed/>
                  <p:pic>
                    <p:nvPicPr>
                      <p:cNvPr id="34823"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59483" y="31305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5257800" y="2895600"/>
          <a:ext cx="190500" cy="279400"/>
        </p:xfrm>
        <a:graphic>
          <a:graphicData uri="http://schemas.openxmlformats.org/presentationml/2006/ole">
            <mc:AlternateContent xmlns:mc="http://schemas.openxmlformats.org/markup-compatibility/2006">
              <mc:Choice xmlns:v="urn:schemas-microsoft-com:vml" Requires="v">
                <p:oleObj spid="_x0000_s69686" name="Equation" r:id="rId17" imgW="190440" imgH="279360" progId="Equation.DSMT4">
                  <p:embed/>
                </p:oleObj>
              </mc:Choice>
              <mc:Fallback>
                <p:oleObj name="Equation" r:id="rId17" imgW="190440" imgH="279360" progId="Equation.DSMT4">
                  <p:embed/>
                  <p:pic>
                    <p:nvPicPr>
                      <p:cNvPr id="34824" name="Object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57800" y="2895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1871444" y="2590800"/>
          <a:ext cx="1422400" cy="838200"/>
        </p:xfrm>
        <a:graphic>
          <a:graphicData uri="http://schemas.openxmlformats.org/presentationml/2006/ole">
            <mc:AlternateContent xmlns:mc="http://schemas.openxmlformats.org/markup-compatibility/2006">
              <mc:Choice xmlns:v="urn:schemas-microsoft-com:vml" Requires="v">
                <p:oleObj spid="_x0000_s69687" name="Equation" r:id="rId19" imgW="1422360" imgH="838080" progId="Equation.DSMT4">
                  <p:embed/>
                </p:oleObj>
              </mc:Choice>
              <mc:Fallback>
                <p:oleObj name="Equation" r:id="rId19" imgW="1422360" imgH="838080" progId="Equation.DSMT4">
                  <p:embed/>
                  <p:pic>
                    <p:nvPicPr>
                      <p:cNvPr id="34825" name="Object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871444" y="2590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Multiply Fractions</a:t>
            </a:r>
          </a:p>
        </p:txBody>
      </p:sp>
      <p:sp>
        <p:nvSpPr>
          <p:cNvPr id="4" name="Rectangle 3"/>
          <p:cNvSpPr>
            <a:spLocks noGrp="1"/>
          </p:cNvSpPr>
          <p:nvPr/>
        </p:nvSpPr>
        <p:spPr>
          <a:xfrm>
            <a:off x="457200" y="1280160"/>
            <a:ext cx="8229600" cy="3625608"/>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91523"/>
                </a:solidFill>
              </a:rPr>
              <a:t>Procedure</a:t>
            </a:r>
          </a:p>
          <a:p>
            <a:pPr marL="514350" indent="-514350">
              <a:buFont typeface="+mj-lt"/>
              <a:buAutoNum type="arabicPeriod"/>
            </a:pPr>
            <a:r>
              <a:rPr lang="en-US" dirty="0">
                <a:solidFill>
                  <a:srgbClr val="091523"/>
                </a:solidFill>
              </a:rPr>
              <a:t>Multiply the numerators.</a:t>
            </a:r>
          </a:p>
          <a:p>
            <a:pPr marL="514350" indent="-514350">
              <a:buFont typeface="+mj-lt"/>
              <a:buAutoNum type="arabicPeriod"/>
            </a:pPr>
            <a:r>
              <a:rPr lang="en-US" dirty="0">
                <a:solidFill>
                  <a:srgbClr val="091523"/>
                </a:solidFill>
              </a:rPr>
              <a:t>Multiply the denominators.</a:t>
            </a:r>
          </a:p>
          <a:p>
            <a:pPr marL="514350" indent="-514350"/>
            <a:endParaRPr lang="en-US" dirty="0">
              <a:solidFill>
                <a:srgbClr val="091523"/>
              </a:solidFill>
            </a:endParaRPr>
          </a:p>
          <a:p>
            <a:pPr marL="514350" indent="-514350"/>
            <a:endParaRPr lang="en-US" dirty="0">
              <a:solidFill>
                <a:srgbClr val="091523"/>
              </a:solidFill>
            </a:endParaRPr>
          </a:p>
          <a:p>
            <a:pPr marL="514350" indent="-514350"/>
            <a:r>
              <a:rPr lang="en-US" dirty="0">
                <a:solidFill>
                  <a:srgbClr val="091523"/>
                </a:solidFill>
              </a:rPr>
              <a:t>For example, </a:t>
            </a:r>
          </a:p>
          <a:p>
            <a:r>
              <a:rPr lang="en-US" dirty="0"/>
              <a:t>	</a:t>
            </a:r>
          </a:p>
        </p:txBody>
      </p:sp>
      <p:graphicFrame>
        <p:nvGraphicFramePr>
          <p:cNvPr id="32770" name="Object 2"/>
          <p:cNvGraphicFramePr>
            <a:graphicFrameLocks noChangeAspect="1"/>
          </p:cNvGraphicFramePr>
          <p:nvPr/>
        </p:nvGraphicFramePr>
        <p:xfrm>
          <a:off x="3003550" y="2836863"/>
          <a:ext cx="3136900" cy="838200"/>
        </p:xfrm>
        <a:graphic>
          <a:graphicData uri="http://schemas.openxmlformats.org/presentationml/2006/ole">
            <mc:AlternateContent xmlns:mc="http://schemas.openxmlformats.org/markup-compatibility/2006">
              <mc:Choice xmlns:v="urn:schemas-microsoft-com:vml" Requires="v">
                <p:oleObj spid="_x0000_s32799" name="Equation" r:id="rId3" imgW="3136680" imgH="838080" progId="Equation.DSMT4">
                  <p:embed/>
                </p:oleObj>
              </mc:Choice>
              <mc:Fallback>
                <p:oleObj name="Equation" r:id="rId3" imgW="31366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3550" y="2836863"/>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2435895" y="3729038"/>
          <a:ext cx="2235200" cy="825500"/>
        </p:xfrm>
        <a:graphic>
          <a:graphicData uri="http://schemas.openxmlformats.org/presentationml/2006/ole">
            <mc:AlternateContent xmlns:mc="http://schemas.openxmlformats.org/markup-compatibility/2006">
              <mc:Choice xmlns:v="urn:schemas-microsoft-com:vml" Requires="v">
                <p:oleObj spid="_x0000_s32800" name="Equation" r:id="rId5" imgW="2234880" imgH="825480" progId="Equation.DSMT4">
                  <p:embed/>
                </p:oleObj>
              </mc:Choice>
              <mc:Fallback>
                <p:oleObj name="Equation" r:id="rId5" imgW="223488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5895" y="3729038"/>
                        <a:ext cx="2235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18: Finding a Missing Number</a:t>
            </a:r>
          </a:p>
        </p:txBody>
      </p:sp>
      <p:sp>
        <p:nvSpPr>
          <p:cNvPr id="3" name="Content Placeholder 2"/>
          <p:cNvSpPr>
            <a:spLocks noGrp="1"/>
          </p:cNvSpPr>
          <p:nvPr>
            <p:ph idx="1"/>
          </p:nvPr>
        </p:nvSpPr>
        <p:spPr/>
        <p:txBody>
          <a:bodyPr/>
          <a:lstStyle/>
          <a:p>
            <a:pPr>
              <a:lnSpc>
                <a:spcPct val="150000"/>
              </a:lnSpc>
            </a:pPr>
            <a:r>
              <a:rPr lang="en-US" dirty="0"/>
              <a:t>The result of multiplying two numbers is          If one of the numbers is      what is the other number?</a:t>
            </a:r>
          </a:p>
          <a:p>
            <a:pPr>
              <a:lnSpc>
                <a:spcPct val="150000"/>
              </a:lnSpc>
            </a:pPr>
            <a:r>
              <a:rPr lang="en-US" b="1" dirty="0"/>
              <a:t>Solution</a:t>
            </a:r>
          </a:p>
          <a:p>
            <a:pPr>
              <a:lnSpc>
                <a:spcPct val="150000"/>
              </a:lnSpc>
            </a:pPr>
            <a:r>
              <a:rPr lang="en-US" dirty="0"/>
              <a:t>      is the result of multiplying two numbers. Divide    </a:t>
            </a:r>
          </a:p>
          <a:p>
            <a:pPr>
              <a:lnSpc>
                <a:spcPct val="150000"/>
              </a:lnSpc>
            </a:pPr>
            <a:r>
              <a:rPr lang="en-US" dirty="0"/>
              <a:t>by     to find the second number.</a:t>
            </a:r>
            <a:endParaRPr lang="en-US" b="1" dirty="0"/>
          </a:p>
        </p:txBody>
      </p:sp>
      <p:graphicFrame>
        <p:nvGraphicFramePr>
          <p:cNvPr id="35842" name="Object 2"/>
          <p:cNvGraphicFramePr>
            <a:graphicFrameLocks noChangeAspect="1"/>
          </p:cNvGraphicFramePr>
          <p:nvPr/>
        </p:nvGraphicFramePr>
        <p:xfrm>
          <a:off x="6413500" y="1295400"/>
          <a:ext cx="520700" cy="838200"/>
        </p:xfrm>
        <a:graphic>
          <a:graphicData uri="http://schemas.openxmlformats.org/presentationml/2006/ole">
            <mc:AlternateContent xmlns:mc="http://schemas.openxmlformats.org/markup-compatibility/2006">
              <mc:Choice xmlns:v="urn:schemas-microsoft-com:vml" Requires="v">
                <p:oleObj spid="_x0000_s70703" name="Equation" r:id="rId3" imgW="520560" imgH="838080" progId="Equation.DSMT4">
                  <p:embed/>
                </p:oleObj>
              </mc:Choice>
              <mc:Fallback>
                <p:oleObj name="Equation" r:id="rId3" imgW="520560" imgH="838080" progId="Equation.DSMT4">
                  <p:embed/>
                  <p:pic>
                    <p:nvPicPr>
                      <p:cNvPr id="35842"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3500" y="12954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43200" y="1913389"/>
          <a:ext cx="393700" cy="838200"/>
        </p:xfrm>
        <a:graphic>
          <a:graphicData uri="http://schemas.openxmlformats.org/presentationml/2006/ole">
            <mc:AlternateContent xmlns:mc="http://schemas.openxmlformats.org/markup-compatibility/2006">
              <mc:Choice xmlns:v="urn:schemas-microsoft-com:vml" Requires="v">
                <p:oleObj spid="_x0000_s70704" name="Equation" r:id="rId5" imgW="393480" imgH="838080" progId="Equation.DSMT4">
                  <p:embed/>
                </p:oleObj>
              </mc:Choice>
              <mc:Fallback>
                <p:oleObj name="Equation" r:id="rId5" imgW="393480" imgH="838080" progId="Equation.DSMT4">
                  <p:embed/>
                  <p:pic>
                    <p:nvPicPr>
                      <p:cNvPr id="35843"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913389"/>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533400" y="3352800"/>
          <a:ext cx="431800" cy="838200"/>
        </p:xfrm>
        <a:graphic>
          <a:graphicData uri="http://schemas.openxmlformats.org/presentationml/2006/ole">
            <mc:AlternateContent xmlns:mc="http://schemas.openxmlformats.org/markup-compatibility/2006">
              <mc:Choice xmlns:v="urn:schemas-microsoft-com:vml" Requires="v">
                <p:oleObj spid="_x0000_s70705" name="Equation" r:id="rId7" imgW="431640" imgH="838080" progId="Equation.DSMT4">
                  <p:embed/>
                </p:oleObj>
              </mc:Choice>
              <mc:Fallback>
                <p:oleObj name="Equation" r:id="rId7" imgW="431640" imgH="838080" progId="Equation.DSMT4">
                  <p:embed/>
                  <p:pic>
                    <p:nvPicPr>
                      <p:cNvPr id="35844"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3528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939800" y="4114800"/>
          <a:ext cx="279400" cy="838200"/>
        </p:xfrm>
        <a:graphic>
          <a:graphicData uri="http://schemas.openxmlformats.org/presentationml/2006/ole">
            <mc:AlternateContent xmlns:mc="http://schemas.openxmlformats.org/markup-compatibility/2006">
              <mc:Choice xmlns:v="urn:schemas-microsoft-com:vml" Requires="v">
                <p:oleObj spid="_x0000_s70706" name="Equation" r:id="rId9" imgW="279360" imgH="838080" progId="Equation.DSMT4">
                  <p:embed/>
                </p:oleObj>
              </mc:Choice>
              <mc:Fallback>
                <p:oleObj name="Equation" r:id="rId9" imgW="279360" imgH="838080" progId="Equation.DSMT4">
                  <p:embed/>
                  <p:pic>
                    <p:nvPicPr>
                      <p:cNvPr id="35845"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39800" y="41148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41578" y="3378666"/>
          <a:ext cx="431800" cy="838200"/>
        </p:xfrm>
        <a:graphic>
          <a:graphicData uri="http://schemas.openxmlformats.org/presentationml/2006/ole">
            <mc:AlternateContent xmlns:mc="http://schemas.openxmlformats.org/markup-compatibility/2006">
              <mc:Choice xmlns:v="urn:schemas-microsoft-com:vml" Requires="v">
                <p:oleObj spid="_x0000_s70707" name="Equation" r:id="rId11" imgW="431640" imgH="838080" progId="Equation.DSMT4">
                  <p:embed/>
                </p:oleObj>
              </mc:Choice>
              <mc:Fallback>
                <p:oleObj name="Equation" r:id="rId11" imgW="431640" imgH="838080" progId="Equation.DSMT4">
                  <p:embed/>
                  <p:pic>
                    <p:nvPicPr>
                      <p:cNvPr id="35846"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41578" y="337866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1898650" y="4953000"/>
          <a:ext cx="990600" cy="838200"/>
        </p:xfrm>
        <a:graphic>
          <a:graphicData uri="http://schemas.openxmlformats.org/presentationml/2006/ole">
            <mc:AlternateContent xmlns:mc="http://schemas.openxmlformats.org/markup-compatibility/2006">
              <mc:Choice xmlns:v="urn:schemas-microsoft-com:vml" Requires="v">
                <p:oleObj spid="_x0000_s70708" name="Equation" r:id="rId13" imgW="990360" imgH="838080" progId="Equation.DSMT4">
                  <p:embed/>
                </p:oleObj>
              </mc:Choice>
              <mc:Fallback>
                <p:oleObj name="Equation" r:id="rId13" imgW="990360" imgH="838080" progId="Equation.DSMT4">
                  <p:embed/>
                  <p:pic>
                    <p:nvPicPr>
                      <p:cNvPr id="35847"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98650" y="4953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2933700" y="4945063"/>
          <a:ext cx="1104900" cy="838200"/>
        </p:xfrm>
        <a:graphic>
          <a:graphicData uri="http://schemas.openxmlformats.org/presentationml/2006/ole">
            <mc:AlternateContent xmlns:mc="http://schemas.openxmlformats.org/markup-compatibility/2006">
              <mc:Choice xmlns:v="urn:schemas-microsoft-com:vml" Requires="v">
                <p:oleObj spid="_x0000_s70709" name="Equation" r:id="rId15" imgW="1104840" imgH="838080" progId="Equation.DSMT4">
                  <p:embed/>
                </p:oleObj>
              </mc:Choice>
              <mc:Fallback>
                <p:oleObj name="Equation" r:id="rId15" imgW="1104840" imgH="838080" progId="Equation.DSMT4">
                  <p:embed/>
                  <p:pic>
                    <p:nvPicPr>
                      <p:cNvPr id="35848"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33700" y="494506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4095750" y="4953000"/>
          <a:ext cx="1219200" cy="838200"/>
        </p:xfrm>
        <a:graphic>
          <a:graphicData uri="http://schemas.openxmlformats.org/presentationml/2006/ole">
            <mc:AlternateContent xmlns:mc="http://schemas.openxmlformats.org/markup-compatibility/2006">
              <mc:Choice xmlns:v="urn:schemas-microsoft-com:vml" Requires="v">
                <p:oleObj spid="_x0000_s70710" name="Equation" r:id="rId17" imgW="1218960" imgH="838080" progId="Equation.DSMT4">
                  <p:embed/>
                </p:oleObj>
              </mc:Choice>
              <mc:Fallback>
                <p:oleObj name="Equation" r:id="rId17" imgW="1218960" imgH="838080" progId="Equation.DSMT4">
                  <p:embed/>
                  <p:pic>
                    <p:nvPicPr>
                      <p:cNvPr id="35850" name="Object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9575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5312227" y="4953000"/>
          <a:ext cx="698500" cy="838200"/>
        </p:xfrm>
        <a:graphic>
          <a:graphicData uri="http://schemas.openxmlformats.org/presentationml/2006/ole">
            <mc:AlternateContent xmlns:mc="http://schemas.openxmlformats.org/markup-compatibility/2006">
              <mc:Choice xmlns:v="urn:schemas-microsoft-com:vml" Requires="v">
                <p:oleObj spid="_x0000_s70711" name="Equation" r:id="rId19" imgW="698400" imgH="838080" progId="Equation.DSMT4">
                  <p:embed/>
                </p:oleObj>
              </mc:Choice>
              <mc:Fallback>
                <p:oleObj name="Equation" r:id="rId19" imgW="698400" imgH="838080" progId="Equation.DSMT4">
                  <p:embed/>
                  <p:pic>
                    <p:nvPicPr>
                      <p:cNvPr id="35851" name="Object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12227"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4876800" y="5029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393722" y="552953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5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4"/>
          <p:cNvGraphicFramePr>
            <a:graphicFrameLocks noChangeAspect="1"/>
          </p:cNvGraphicFramePr>
          <p:nvPr/>
        </p:nvGraphicFramePr>
        <p:xfrm>
          <a:off x="2927350" y="3116263"/>
          <a:ext cx="1219200" cy="838200"/>
        </p:xfrm>
        <a:graphic>
          <a:graphicData uri="http://schemas.openxmlformats.org/presentationml/2006/ole">
            <mc:AlternateContent xmlns:mc="http://schemas.openxmlformats.org/markup-compatibility/2006">
              <mc:Choice xmlns:v="urn:schemas-microsoft-com:vml" Requires="v">
                <p:oleObj spid="_x0000_s71702" name="Equation" r:id="rId3" imgW="1218960" imgH="838080" progId="Equation.DSMT4">
                  <p:embed/>
                </p:oleObj>
              </mc:Choice>
              <mc:Fallback>
                <p:oleObj name="Equation" r:id="rId3" imgW="1218960" imgH="838080" progId="Equation.DSMT4">
                  <p:embed/>
                  <p:pic>
                    <p:nvPicPr>
                      <p:cNvPr id="3686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350" y="3116263"/>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18: Finding a Missing Number (cont.)</a:t>
            </a:r>
          </a:p>
        </p:txBody>
      </p:sp>
      <p:sp>
        <p:nvSpPr>
          <p:cNvPr id="3" name="Content Placeholder 2"/>
          <p:cNvSpPr>
            <a:spLocks noGrp="1"/>
          </p:cNvSpPr>
          <p:nvPr>
            <p:ph idx="1"/>
          </p:nvPr>
        </p:nvSpPr>
        <p:spPr/>
        <p:txBody>
          <a:bodyPr/>
          <a:lstStyle/>
          <a:p>
            <a:r>
              <a:rPr lang="en-US" dirty="0"/>
              <a:t>The other number is      .</a:t>
            </a:r>
          </a:p>
          <a:p>
            <a:endParaRPr lang="en-US" dirty="0"/>
          </a:p>
          <a:p>
            <a:r>
              <a:rPr lang="en-US" dirty="0"/>
              <a:t>Check by multiplying: </a:t>
            </a:r>
          </a:p>
        </p:txBody>
      </p:sp>
      <p:graphicFrame>
        <p:nvGraphicFramePr>
          <p:cNvPr id="36866" name="Object 2"/>
          <p:cNvGraphicFramePr>
            <a:graphicFrameLocks noChangeAspect="1"/>
          </p:cNvGraphicFramePr>
          <p:nvPr/>
        </p:nvGraphicFramePr>
        <p:xfrm>
          <a:off x="3543300" y="1143000"/>
          <a:ext cx="419100" cy="838200"/>
        </p:xfrm>
        <a:graphic>
          <a:graphicData uri="http://schemas.openxmlformats.org/presentationml/2006/ole">
            <mc:AlternateContent xmlns:mc="http://schemas.openxmlformats.org/markup-compatibility/2006">
              <mc:Choice xmlns:v="urn:schemas-microsoft-com:vml" Requires="v">
                <p:oleObj spid="_x0000_s71703" name="Equation" r:id="rId5" imgW="419040" imgH="838080" progId="Equation.DSMT4">
                  <p:embed/>
                </p:oleObj>
              </mc:Choice>
              <mc:Fallback>
                <p:oleObj name="Equation" r:id="rId5" imgW="419040" imgH="838080" progId="Equation.DSMT4">
                  <p:embed/>
                  <p:pic>
                    <p:nvPicPr>
                      <p:cNvPr id="36866"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3300" y="11430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32000" y="3124200"/>
          <a:ext cx="825500" cy="838200"/>
        </p:xfrm>
        <a:graphic>
          <a:graphicData uri="http://schemas.openxmlformats.org/presentationml/2006/ole">
            <mc:AlternateContent xmlns:mc="http://schemas.openxmlformats.org/markup-compatibility/2006">
              <mc:Choice xmlns:v="urn:schemas-microsoft-com:vml" Requires="v">
                <p:oleObj spid="_x0000_s71704" name="Equation" r:id="rId7" imgW="825480" imgH="838080" progId="Equation.DSMT4">
                  <p:embed/>
                </p:oleObj>
              </mc:Choice>
              <mc:Fallback>
                <p:oleObj name="Equation" r:id="rId7" imgW="825480" imgH="838080" progId="Equation.DSMT4">
                  <p:embed/>
                  <p:pic>
                    <p:nvPicPr>
                      <p:cNvPr id="36867"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32000" y="3124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4254500" y="3124200"/>
          <a:ext cx="698500" cy="838200"/>
        </p:xfrm>
        <a:graphic>
          <a:graphicData uri="http://schemas.openxmlformats.org/presentationml/2006/ole">
            <mc:AlternateContent xmlns:mc="http://schemas.openxmlformats.org/markup-compatibility/2006">
              <mc:Choice xmlns:v="urn:schemas-microsoft-com:vml" Requires="v">
                <p:oleObj spid="_x0000_s71705" name="Equation" r:id="rId9" imgW="698400" imgH="838080" progId="Equation.DSMT4">
                  <p:embed/>
                </p:oleObj>
              </mc:Choice>
              <mc:Fallback>
                <p:oleObj name="Equation" r:id="rId9" imgW="698400" imgH="838080" progId="Equation.DSMT4">
                  <p:embed/>
                  <p:pic>
                    <p:nvPicPr>
                      <p:cNvPr id="36869"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54500"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352800" y="3200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886200" y="3657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19: Application: Dividing Fractions </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baker uses      cup of lemon juice for one apple pie in her special apple pie recipe. If she has     cup of lemon juice on hand, how many apple pies can she make using this amount of lemon juice? </a:t>
            </a:r>
          </a:p>
          <a:p>
            <a:pPr>
              <a:lnSpc>
                <a:spcPct val="150000"/>
              </a:lnSpc>
            </a:pPr>
            <a:r>
              <a:rPr lang="en-US" b="1" dirty="0"/>
              <a:t>Solution</a:t>
            </a:r>
          </a:p>
          <a:p>
            <a:r>
              <a:rPr lang="en-US" b="1" dirty="0"/>
              <a:t>Step 1:</a:t>
            </a:r>
            <a:r>
              <a:rPr lang="en-US" dirty="0"/>
              <a:t> READ: Read the problem carefully. We know the total amount of lemon juice she has and how much is used in one pie. </a:t>
            </a:r>
          </a:p>
          <a:p>
            <a:pPr>
              <a:lnSpc>
                <a:spcPct val="150000"/>
              </a:lnSpc>
            </a:pPr>
            <a:endParaRPr lang="en-US" b="1" dirty="0"/>
          </a:p>
        </p:txBody>
      </p:sp>
      <p:graphicFrame>
        <p:nvGraphicFramePr>
          <p:cNvPr id="37890" name="Object 2"/>
          <p:cNvGraphicFramePr>
            <a:graphicFrameLocks noChangeAspect="1"/>
          </p:cNvGraphicFramePr>
          <p:nvPr/>
        </p:nvGraphicFramePr>
        <p:xfrm>
          <a:off x="2438400" y="1295400"/>
          <a:ext cx="266700" cy="838200"/>
        </p:xfrm>
        <a:graphic>
          <a:graphicData uri="http://schemas.openxmlformats.org/presentationml/2006/ole">
            <mc:AlternateContent xmlns:mc="http://schemas.openxmlformats.org/markup-compatibility/2006">
              <mc:Choice xmlns:v="urn:schemas-microsoft-com:vml" Requires="v">
                <p:oleObj spid="_x0000_s72716" name="Equation" r:id="rId3" imgW="266400" imgH="838080" progId="Equation.DSMT4">
                  <p:embed/>
                </p:oleObj>
              </mc:Choice>
              <mc:Fallback>
                <p:oleObj name="Equation" r:id="rId3" imgW="266400" imgH="838080" progId="Equation.DSMT4">
                  <p:embed/>
                  <p:pic>
                    <p:nvPicPr>
                      <p:cNvPr id="3789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2954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6062444" y="1905000"/>
          <a:ext cx="279400" cy="838200"/>
        </p:xfrm>
        <a:graphic>
          <a:graphicData uri="http://schemas.openxmlformats.org/presentationml/2006/ole">
            <mc:AlternateContent xmlns:mc="http://schemas.openxmlformats.org/markup-compatibility/2006">
              <mc:Choice xmlns:v="urn:schemas-microsoft-com:vml" Requires="v">
                <p:oleObj spid="_x0000_s72717" name="Equation" r:id="rId5" imgW="279360" imgH="838080" progId="Equation.DSMT4">
                  <p:embed/>
                </p:oleObj>
              </mc:Choice>
              <mc:Fallback>
                <p:oleObj name="Equation" r:id="rId5" imgW="279360" imgH="838080" progId="Equation.DSMT4">
                  <p:embed/>
                  <p:pic>
                    <p:nvPicPr>
                      <p:cNvPr id="37891"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2444" y="1905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19: Application: Dividing Fractions (cont.)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a:p>
            <a:endParaRPr lang="en-US" dirty="0"/>
          </a:p>
          <a:p>
            <a:endParaRPr lang="en-US" dirty="0"/>
          </a:p>
          <a:p>
            <a:r>
              <a:rPr lang="en-US" dirty="0"/>
              <a:t>SOLVE: </a:t>
            </a:r>
          </a:p>
          <a:p>
            <a:endParaRPr lang="en-US" dirty="0"/>
          </a:p>
          <a:p>
            <a:r>
              <a:rPr lang="en-US" dirty="0"/>
              <a:t>She can make </a:t>
            </a:r>
            <a:r>
              <a:rPr lang="en-US" dirty="0">
                <a:solidFill>
                  <a:srgbClr val="FF0000"/>
                </a:solidFill>
              </a:rPr>
              <a:t>6</a:t>
            </a:r>
            <a:r>
              <a:rPr lang="en-US" dirty="0"/>
              <a:t> </a:t>
            </a:r>
            <a:r>
              <a:rPr lang="en-US" dirty="0">
                <a:solidFill>
                  <a:srgbClr val="FF0000"/>
                </a:solidFill>
              </a:rPr>
              <a:t>apple pies </a:t>
            </a:r>
            <a:r>
              <a:rPr lang="en-US" dirty="0"/>
              <a:t>using     </a:t>
            </a:r>
            <a:r>
              <a:rPr lang="en-US" dirty="0">
                <a:solidFill>
                  <a:srgbClr val="0000FF"/>
                </a:solidFill>
              </a:rPr>
              <a:t>cup</a:t>
            </a:r>
            <a:r>
              <a:rPr lang="en-US" dirty="0"/>
              <a:t> of lemon juice.</a:t>
            </a:r>
          </a:p>
          <a:p>
            <a:endParaRPr lang="en-US" dirty="0"/>
          </a:p>
          <a:p>
            <a:endParaRPr lang="en-US" dirty="0"/>
          </a:p>
        </p:txBody>
      </p:sp>
      <p:graphicFrame>
        <p:nvGraphicFramePr>
          <p:cNvPr id="38914" name="Object 2"/>
          <p:cNvGraphicFramePr>
            <a:graphicFrameLocks noChangeAspect="1"/>
          </p:cNvGraphicFramePr>
          <p:nvPr/>
        </p:nvGraphicFramePr>
        <p:xfrm>
          <a:off x="1543050" y="2743200"/>
          <a:ext cx="1092200" cy="838200"/>
        </p:xfrm>
        <a:graphic>
          <a:graphicData uri="http://schemas.openxmlformats.org/presentationml/2006/ole">
            <mc:AlternateContent xmlns:mc="http://schemas.openxmlformats.org/markup-compatibility/2006">
              <mc:Choice xmlns:v="urn:schemas-microsoft-com:vml" Requires="v">
                <p:oleObj spid="_x0000_s73765" name="Equation" r:id="rId3" imgW="1091880" imgH="838080" progId="Equation.DSMT4">
                  <p:embed/>
                </p:oleObj>
              </mc:Choice>
              <mc:Fallback>
                <p:oleObj name="Equation" r:id="rId3" imgW="1091880" imgH="838080" progId="Equation.DSMT4">
                  <p:embed/>
                  <p:pic>
                    <p:nvPicPr>
                      <p:cNvPr id="38914"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305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extBox 4"/>
          <p:cNvSpPr txBox="1"/>
          <p:nvPr/>
        </p:nvSpPr>
        <p:spPr>
          <a:xfrm>
            <a:off x="2598490" y="2878822"/>
            <a:ext cx="3124200" cy="523220"/>
          </a:xfrm>
          <a:prstGeom prst="rect">
            <a:avLst/>
          </a:prstGeom>
          <a:noFill/>
        </p:spPr>
        <p:txBody>
          <a:bodyPr wrap="square" rtlCol="0">
            <a:spAutoFit/>
          </a:bodyPr>
          <a:lstStyle/>
          <a:p>
            <a:r>
              <a:rPr lang="en-US" sz="2800" dirty="0"/>
              <a:t>number of pies</a:t>
            </a:r>
          </a:p>
        </p:txBody>
      </p:sp>
      <p:graphicFrame>
        <p:nvGraphicFramePr>
          <p:cNvPr id="38915" name="Object 3"/>
          <p:cNvGraphicFramePr>
            <a:graphicFrameLocks noChangeAspect="1"/>
          </p:cNvGraphicFramePr>
          <p:nvPr/>
        </p:nvGraphicFramePr>
        <p:xfrm>
          <a:off x="5224244" y="5071145"/>
          <a:ext cx="279400" cy="838200"/>
        </p:xfrm>
        <a:graphic>
          <a:graphicData uri="http://schemas.openxmlformats.org/presentationml/2006/ole">
            <mc:AlternateContent xmlns:mc="http://schemas.openxmlformats.org/markup-compatibility/2006">
              <mc:Choice xmlns:v="urn:schemas-microsoft-com:vml" Requires="v">
                <p:oleObj spid="_x0000_s73766" name="Equation" r:id="rId5" imgW="279360" imgH="838080" progId="Equation.DSMT4">
                  <p:embed/>
                </p:oleObj>
              </mc:Choice>
              <mc:Fallback>
                <p:oleObj name="Equation" r:id="rId5" imgW="279360" imgH="838080" progId="Equation.DSMT4">
                  <p:embed/>
                  <p:pic>
                    <p:nvPicPr>
                      <p:cNvPr id="38915"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4244" y="5071145"/>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2152650" y="4046537"/>
          <a:ext cx="825500" cy="838200"/>
        </p:xfrm>
        <a:graphic>
          <a:graphicData uri="http://schemas.openxmlformats.org/presentationml/2006/ole">
            <mc:AlternateContent xmlns:mc="http://schemas.openxmlformats.org/markup-compatibility/2006">
              <mc:Choice xmlns:v="urn:schemas-microsoft-com:vml" Requires="v">
                <p:oleObj spid="_x0000_s73767" name="Equation" r:id="rId7" imgW="825480" imgH="838080" progId="Equation.DSMT4">
                  <p:embed/>
                </p:oleObj>
              </mc:Choice>
              <mc:Fallback>
                <p:oleObj name="Equation" r:id="rId7" imgW="825480" imgH="838080" progId="Equation.DSMT4">
                  <p:embed/>
                  <p:pic>
                    <p:nvPicPr>
                      <p:cNvPr id="38916"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2650" y="4046537"/>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4051300" y="4038600"/>
          <a:ext cx="1193800" cy="838200"/>
        </p:xfrm>
        <a:graphic>
          <a:graphicData uri="http://schemas.openxmlformats.org/presentationml/2006/ole">
            <mc:AlternateContent xmlns:mc="http://schemas.openxmlformats.org/markup-compatibility/2006">
              <mc:Choice xmlns:v="urn:schemas-microsoft-com:vml" Requires="v">
                <p:oleObj spid="_x0000_s73768" name="Equation" r:id="rId9" imgW="1193760" imgH="838080" progId="Equation.DSMT4">
                  <p:embed/>
                </p:oleObj>
              </mc:Choice>
              <mc:Fallback>
                <p:oleObj name="Equation" r:id="rId9" imgW="1193760" imgH="838080" progId="Equation.DSMT4">
                  <p:embed/>
                  <p:pic>
                    <p:nvPicPr>
                      <p:cNvPr id="38917"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51300" y="40386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6146800" y="4319588"/>
          <a:ext cx="482600" cy="292100"/>
        </p:xfrm>
        <a:graphic>
          <a:graphicData uri="http://schemas.openxmlformats.org/presentationml/2006/ole">
            <mc:AlternateContent xmlns:mc="http://schemas.openxmlformats.org/markup-compatibility/2006">
              <mc:Choice xmlns:v="urn:schemas-microsoft-com:vml" Requires="v">
                <p:oleObj spid="_x0000_s73769" name="Equation" r:id="rId11" imgW="482400" imgH="291960" progId="Equation.DSMT4">
                  <p:embed/>
                </p:oleObj>
              </mc:Choice>
              <mc:Fallback>
                <p:oleObj name="Equation" r:id="rId11" imgW="482400" imgH="291960" progId="Equation.DSMT4">
                  <p:embed/>
                  <p:pic>
                    <p:nvPicPr>
                      <p:cNvPr id="38918"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46800" y="431958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3031222" y="4046989"/>
          <a:ext cx="939800" cy="838200"/>
        </p:xfrm>
        <a:graphic>
          <a:graphicData uri="http://schemas.openxmlformats.org/presentationml/2006/ole">
            <mc:AlternateContent xmlns:mc="http://schemas.openxmlformats.org/markup-compatibility/2006">
              <mc:Choice xmlns:v="urn:schemas-microsoft-com:vml" Requires="v">
                <p:oleObj spid="_x0000_s73770" name="Equation" r:id="rId13" imgW="939600" imgH="838080" progId="Equation.DSMT4">
                  <p:embed/>
                </p:oleObj>
              </mc:Choice>
              <mc:Fallback>
                <p:oleObj name="Equation" r:id="rId13" imgW="939600" imgH="838080" progId="Equation.DSMT4">
                  <p:embed/>
                  <p:pic>
                    <p:nvPicPr>
                      <p:cNvPr id="38919"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31222" y="4046989"/>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5312678" y="4309145"/>
          <a:ext cx="800100" cy="292100"/>
        </p:xfrm>
        <a:graphic>
          <a:graphicData uri="http://schemas.openxmlformats.org/presentationml/2006/ole">
            <mc:AlternateContent xmlns:mc="http://schemas.openxmlformats.org/markup-compatibility/2006">
              <mc:Choice xmlns:v="urn:schemas-microsoft-com:vml" Requires="v">
                <p:oleObj spid="_x0000_s73771" name="Equation" r:id="rId15" imgW="799920" imgH="291960" progId="Equation.DSMT4">
                  <p:embed/>
                </p:oleObj>
              </mc:Choice>
              <mc:Fallback>
                <p:oleObj name="Equation" r:id="rId15" imgW="799920" imgH="291960" progId="Equation.DSMT4">
                  <p:embed/>
                  <p:pic>
                    <p:nvPicPr>
                      <p:cNvPr id="38921"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12678" y="4309145"/>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5011948" y="409035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495800" y="4648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19: Application: Dividing Fractions (cont.) </a:t>
            </a:r>
          </a:p>
        </p:txBody>
      </p:sp>
      <p:sp>
        <p:nvSpPr>
          <p:cNvPr id="3" name="Content Placeholder 2"/>
          <p:cNvSpPr>
            <a:spLocks noGrp="1"/>
          </p:cNvSpPr>
          <p:nvPr>
            <p:ph idx="1"/>
          </p:nvPr>
        </p:nvSpPr>
        <p:spPr>
          <a:xfrm>
            <a:off x="457200" y="1219200"/>
            <a:ext cx="8229600" cy="4572000"/>
          </a:xfrm>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6 pies</a:t>
            </a:r>
            <a:r>
              <a:rPr lang="en-US" dirty="0"/>
              <a:t> can be made. So the answer is reasonable.</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20: Application: Multiplying and Dividing Fractions</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box contains </a:t>
            </a:r>
            <a:r>
              <a:rPr lang="en-US" dirty="0">
                <a:solidFill>
                  <a:srgbClr val="FF00FF"/>
                </a:solidFill>
              </a:rPr>
              <a:t>30</a:t>
            </a:r>
            <a:r>
              <a:rPr lang="en-US" dirty="0"/>
              <a:t> pieces of candy. This is     of the maximum amount of this candy the box can hold.</a:t>
            </a:r>
          </a:p>
          <a:p>
            <a:pPr marL="514350" indent="-514350">
              <a:buFont typeface="+mj-lt"/>
              <a:buAutoNum type="alphaLcPeriod"/>
            </a:pPr>
            <a:r>
              <a:rPr lang="en-US" dirty="0"/>
              <a:t>Is the maximum amount of candy the box can hold more or less than 30 pieces?</a:t>
            </a:r>
          </a:p>
          <a:p>
            <a:pPr marL="514350" indent="-514350">
              <a:lnSpc>
                <a:spcPct val="150000"/>
              </a:lnSpc>
              <a:buFont typeface="+mj-lt"/>
              <a:buAutoNum type="alphaLcPeriod" startAt="2"/>
            </a:pPr>
            <a:r>
              <a:rPr lang="en-US" dirty="0"/>
              <a:t>If you want to multiply     times 30, would the product be more or less than 30?</a:t>
            </a:r>
          </a:p>
          <a:p>
            <a:pPr marL="514350" indent="-514350">
              <a:buFont typeface="+mj-lt"/>
              <a:buAutoNum type="alphaLcPeriod" startAt="3"/>
            </a:pPr>
            <a:r>
              <a:rPr lang="en-US" dirty="0"/>
              <a:t>What is the maximum number of pieces of candy the box can hold?</a:t>
            </a:r>
          </a:p>
          <a:p>
            <a:pPr>
              <a:lnSpc>
                <a:spcPct val="150000"/>
              </a:lnSpc>
            </a:pPr>
            <a:endParaRPr lang="en-US" dirty="0"/>
          </a:p>
        </p:txBody>
      </p:sp>
      <p:graphicFrame>
        <p:nvGraphicFramePr>
          <p:cNvPr id="39938" name="Object 2"/>
          <p:cNvGraphicFramePr>
            <a:graphicFrameLocks noChangeAspect="1"/>
          </p:cNvGraphicFramePr>
          <p:nvPr/>
        </p:nvGraphicFramePr>
        <p:xfrm>
          <a:off x="6489700" y="1295400"/>
          <a:ext cx="254000" cy="838200"/>
        </p:xfrm>
        <a:graphic>
          <a:graphicData uri="http://schemas.openxmlformats.org/presentationml/2006/ole">
            <mc:AlternateContent xmlns:mc="http://schemas.openxmlformats.org/markup-compatibility/2006">
              <mc:Choice xmlns:v="urn:schemas-microsoft-com:vml" Requires="v">
                <p:oleObj spid="_x0000_s74764" name="Equation" r:id="rId3" imgW="253800" imgH="838080" progId="Equation.DSMT4">
                  <p:embed/>
                </p:oleObj>
              </mc:Choice>
              <mc:Fallback>
                <p:oleObj name="Equation" r:id="rId3" imgW="253800" imgH="838080" progId="Equation.DSMT4">
                  <p:embed/>
                  <p:pic>
                    <p:nvPicPr>
                      <p:cNvPr id="39938"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9700" y="1295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4385345" y="3429000"/>
          <a:ext cx="254000" cy="838200"/>
        </p:xfrm>
        <a:graphic>
          <a:graphicData uri="http://schemas.openxmlformats.org/presentationml/2006/ole">
            <mc:AlternateContent xmlns:mc="http://schemas.openxmlformats.org/markup-compatibility/2006">
              <mc:Choice xmlns:v="urn:schemas-microsoft-com:vml" Requires="v">
                <p:oleObj spid="_x0000_s74765" name="Equation" r:id="rId5" imgW="253800" imgH="838080" progId="Equation.DSMT4">
                  <p:embed/>
                </p:oleObj>
              </mc:Choice>
              <mc:Fallback>
                <p:oleObj name="Equation" r:id="rId5" imgW="253800" imgH="838080" progId="Equation.DSMT4">
                  <p:embed/>
                  <p:pic>
                    <p:nvPicPr>
                      <p:cNvPr id="39939"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85345" y="3429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20: Application: Multiplying and Dividing Fractions (cont.)</a:t>
            </a:r>
          </a:p>
        </p:txBody>
      </p:sp>
      <p:sp>
        <p:nvSpPr>
          <p:cNvPr id="3" name="Content Placeholder 2"/>
          <p:cNvSpPr>
            <a:spLocks noGrp="1"/>
          </p:cNvSpPr>
          <p:nvPr>
            <p:ph idx="1"/>
          </p:nvPr>
        </p:nvSpPr>
        <p:spPr>
          <a:xfrm>
            <a:off x="457200" y="1280160"/>
            <a:ext cx="8229600" cy="4573560"/>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more than 30, because     is less than the whole box.</a:t>
            </a:r>
          </a:p>
          <a:p>
            <a:pPr marL="514350" indent="-514350">
              <a:buFont typeface="+mj-lt"/>
              <a:buAutoNum type="alphaLcPeriod" startAt="2"/>
            </a:pPr>
            <a:r>
              <a:rPr lang="en-US" dirty="0"/>
              <a:t>Less than 30.</a:t>
            </a:r>
          </a:p>
          <a:p>
            <a:pPr marL="514350" indent="-514350">
              <a:buFont typeface="+mj-lt"/>
              <a:buAutoNum type="alphaLcPeriod" startAt="3"/>
            </a:pPr>
            <a:r>
              <a:rPr lang="en-US" dirty="0"/>
              <a:t>To find the maximum number of pieces, divide.</a:t>
            </a:r>
          </a:p>
          <a:p>
            <a:endParaRPr lang="en-US" dirty="0"/>
          </a:p>
          <a:p>
            <a:endParaRPr lang="en-US" dirty="0"/>
          </a:p>
          <a:p>
            <a:endParaRPr lang="en-US" dirty="0"/>
          </a:p>
          <a:p>
            <a:pPr>
              <a:spcBef>
                <a:spcPts val="0"/>
              </a:spcBef>
            </a:pPr>
            <a:r>
              <a:rPr lang="en-US" dirty="0"/>
              <a:t>The maximum number of pieces the box will hold is </a:t>
            </a:r>
            <a:r>
              <a:rPr lang="en-US" dirty="0">
                <a:solidFill>
                  <a:srgbClr val="FF0000"/>
                </a:solidFill>
              </a:rPr>
              <a:t>50</a:t>
            </a:r>
            <a:r>
              <a:rPr lang="en-US" dirty="0"/>
              <a:t>.</a:t>
            </a:r>
          </a:p>
        </p:txBody>
      </p:sp>
      <p:graphicFrame>
        <p:nvGraphicFramePr>
          <p:cNvPr id="40962" name="Object 2"/>
          <p:cNvGraphicFramePr>
            <a:graphicFrameLocks noChangeAspect="1"/>
          </p:cNvGraphicFramePr>
          <p:nvPr/>
        </p:nvGraphicFramePr>
        <p:xfrm>
          <a:off x="3607045" y="2133600"/>
          <a:ext cx="254000" cy="838200"/>
        </p:xfrm>
        <a:graphic>
          <a:graphicData uri="http://schemas.openxmlformats.org/presentationml/2006/ole">
            <mc:AlternateContent xmlns:mc="http://schemas.openxmlformats.org/markup-compatibility/2006">
              <mc:Choice xmlns:v="urn:schemas-microsoft-com:vml" Requires="v">
                <p:oleObj spid="_x0000_s75803" name="Equation" r:id="rId3" imgW="253800" imgH="838080" progId="Equation.DSMT4">
                  <p:embed/>
                </p:oleObj>
              </mc:Choice>
              <mc:Fallback>
                <p:oleObj name="Equation" r:id="rId3" imgW="253800" imgH="838080" progId="Equation.DSMT4">
                  <p:embed/>
                  <p:pic>
                    <p:nvPicPr>
                      <p:cNvPr id="40962"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7045" y="21336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2101850" y="4046538"/>
          <a:ext cx="927100" cy="838200"/>
        </p:xfrm>
        <a:graphic>
          <a:graphicData uri="http://schemas.openxmlformats.org/presentationml/2006/ole">
            <mc:AlternateContent xmlns:mc="http://schemas.openxmlformats.org/markup-compatibility/2006">
              <mc:Choice xmlns:v="urn:schemas-microsoft-com:vml" Requires="v">
                <p:oleObj spid="_x0000_s75804" name="Equation" r:id="rId5" imgW="927000" imgH="838080" progId="Equation.DSMT4">
                  <p:embed/>
                </p:oleObj>
              </mc:Choice>
              <mc:Fallback>
                <p:oleObj name="Equation" r:id="rId5" imgW="927000" imgH="838080" progId="Equation.DSMT4">
                  <p:embed/>
                  <p:pic>
                    <p:nvPicPr>
                      <p:cNvPr id="40963"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01850" y="4046538"/>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4171033" y="4038600"/>
          <a:ext cx="1358900" cy="838200"/>
        </p:xfrm>
        <a:graphic>
          <a:graphicData uri="http://schemas.openxmlformats.org/presentationml/2006/ole">
            <mc:AlternateContent xmlns:mc="http://schemas.openxmlformats.org/markup-compatibility/2006">
              <mc:Choice xmlns:v="urn:schemas-microsoft-com:vml" Requires="v">
                <p:oleObj spid="_x0000_s75805" name="Equation" r:id="rId7" imgW="1358640" imgH="838080" progId="Equation.DSMT4">
                  <p:embed/>
                </p:oleObj>
              </mc:Choice>
              <mc:Fallback>
                <p:oleObj name="Equation" r:id="rId7" imgW="1358640" imgH="838080" progId="Equation.DSMT4">
                  <p:embed/>
                  <p:pic>
                    <p:nvPicPr>
                      <p:cNvPr id="40964"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1033" y="4038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051845" y="4046538"/>
          <a:ext cx="1104900" cy="838200"/>
        </p:xfrm>
        <a:graphic>
          <a:graphicData uri="http://schemas.openxmlformats.org/presentationml/2006/ole">
            <mc:AlternateContent xmlns:mc="http://schemas.openxmlformats.org/markup-compatibility/2006">
              <mc:Choice xmlns:v="urn:schemas-microsoft-com:vml" Requires="v">
                <p:oleObj spid="_x0000_s75806" name="Equation" r:id="rId9" imgW="1104840" imgH="838080" progId="Equation.DSMT4">
                  <p:embed/>
                </p:oleObj>
              </mc:Choice>
              <mc:Fallback>
                <p:oleObj name="Equation" r:id="rId9" imgW="1104840" imgH="838080" progId="Equation.DSMT4">
                  <p:embed/>
                  <p:pic>
                    <p:nvPicPr>
                      <p:cNvPr id="40965"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1845" y="404653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5605244" y="4305067"/>
          <a:ext cx="660400" cy="292100"/>
        </p:xfrm>
        <a:graphic>
          <a:graphicData uri="http://schemas.openxmlformats.org/presentationml/2006/ole">
            <mc:AlternateContent xmlns:mc="http://schemas.openxmlformats.org/markup-compatibility/2006">
              <mc:Choice xmlns:v="urn:schemas-microsoft-com:vml" Requires="v">
                <p:oleObj spid="_x0000_s75807" name="Equation" r:id="rId11" imgW="660240" imgH="291960" progId="Equation.DSMT4">
                  <p:embed/>
                </p:oleObj>
              </mc:Choice>
              <mc:Fallback>
                <p:oleObj name="Equation" r:id="rId11" imgW="660240" imgH="291960" progId="Equation.DSMT4">
                  <p:embed/>
                  <p:pic>
                    <p:nvPicPr>
                      <p:cNvPr id="40966"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05244" y="43050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4452670" y="408029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020574" y="459644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9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To Multiply Mixed Numbers</a:t>
            </a:r>
            <a:endParaRPr lang="en-US" sz="3200" dirty="0">
              <a:solidFill>
                <a:schemeClr val="accent1"/>
              </a:solidFill>
            </a:endParaRPr>
          </a:p>
        </p:txBody>
      </p:sp>
      <p:sp>
        <p:nvSpPr>
          <p:cNvPr id="6" name="Rectangle 3"/>
          <p:cNvSpPr txBox="1">
            <a:spLocks/>
          </p:cNvSpPr>
          <p:nvPr/>
        </p:nvSpPr>
        <p:spPr>
          <a:xfrm>
            <a:off x="457200" y="1289712"/>
            <a:ext cx="8229600" cy="4572000"/>
          </a:xfrm>
          <a:prstGeom prst="rect">
            <a:avLst/>
          </a:prstGeom>
        </p:spPr>
        <p:txBody>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
        <p:nvSpPr>
          <p:cNvPr id="13" name="Content Placeholder 2"/>
          <p:cNvSpPr txBox="1">
            <a:spLocks/>
          </p:cNvSpPr>
          <p:nvPr/>
        </p:nvSpPr>
        <p:spPr>
          <a:xfrm>
            <a:off x="457200" y="1280160"/>
            <a:ext cx="8229600" cy="3539430"/>
          </a:xfrm>
          <a:prstGeom prst="rect">
            <a:avLst/>
          </a:prstGeom>
          <a:solidFill>
            <a:srgbClr val="FFFFCC"/>
          </a:solidFill>
          <a:ln w="28575">
            <a:solidFill>
              <a:srgbClr val="000000"/>
            </a:solidFill>
          </a:ln>
        </p:spPr>
        <p:txBody>
          <a:bodyPr>
            <a:spAutoFit/>
          </a:bodyPr>
          <a:lstStyle/>
          <a:p>
            <a:r>
              <a:rPr lang="en-US" sz="2800" dirty="0"/>
              <a:t>			</a:t>
            </a:r>
            <a:r>
              <a:rPr lang="en-US" sz="2800" b="1" dirty="0">
                <a:solidFill>
                  <a:srgbClr val="000000"/>
                </a:solidFill>
              </a:rPr>
              <a:t>Procedure</a:t>
            </a:r>
            <a:r>
              <a:rPr lang="en-US" sz="2800" b="1" dirty="0"/>
              <a:t> </a:t>
            </a:r>
            <a:endParaRPr lang="en-US" sz="2800" b="1" dirty="0">
              <a:solidFill>
                <a:srgbClr val="000000"/>
              </a:solidFill>
            </a:endParaRPr>
          </a:p>
          <a:p>
            <a:pPr marL="587375" indent="-533400">
              <a:buFont typeface="+mj-lt"/>
              <a:buAutoNum type="arabicPeriod"/>
              <a:tabLst>
                <a:tab pos="914400" algn="l"/>
              </a:tabLst>
            </a:pPr>
            <a:r>
              <a:rPr lang="en-US" sz="2800" dirty="0">
                <a:solidFill>
                  <a:srgbClr val="000000"/>
                </a:solidFill>
              </a:rPr>
              <a:t>Change each mixed number to an improper fraction.</a:t>
            </a:r>
          </a:p>
          <a:p>
            <a:pPr marL="587375" indent="-533400">
              <a:buFont typeface="+mj-lt"/>
              <a:buAutoNum type="arabicPeriod"/>
              <a:tabLst>
                <a:tab pos="914400" algn="l"/>
              </a:tabLst>
            </a:pPr>
            <a:r>
              <a:rPr lang="en-US" sz="2800" dirty="0">
                <a:solidFill>
                  <a:srgbClr val="000000"/>
                </a:solidFill>
              </a:rPr>
              <a:t>Factor the numerator and denominator of each fraction, and then reduce and multiply.</a:t>
            </a:r>
          </a:p>
          <a:p>
            <a:pPr marL="587375" indent="-533400">
              <a:buFont typeface="+mj-lt"/>
              <a:buAutoNum type="arabicPeriod"/>
              <a:tabLst>
                <a:tab pos="914400" algn="l"/>
              </a:tabLst>
            </a:pPr>
            <a:r>
              <a:rPr lang="en-US" sz="2800" dirty="0">
                <a:solidFill>
                  <a:srgbClr val="000000"/>
                </a:solidFill>
              </a:rPr>
              <a:t>Change the answer to a mixed number or leave it in fraction form. (The choice sometimes depends on what use is to be made of the answer.)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21: </a:t>
            </a:r>
            <a:r>
              <a:rPr lang="en-US" dirty="0"/>
              <a:t>Multiplying Mixed Numbers</a:t>
            </a:r>
            <a:endParaRPr lang="en-US" sz="3200" dirty="0">
              <a:solidFill>
                <a:schemeClr val="accent1"/>
              </a:solidFill>
            </a:endParaRPr>
          </a:p>
        </p:txBody>
      </p:sp>
      <p:sp>
        <p:nvSpPr>
          <p:cNvPr id="7171" name="Rectangle 3"/>
          <p:cNvSpPr>
            <a:spLocks noGrp="1"/>
          </p:cNvSpPr>
          <p:nvPr>
            <p:ph type="body" sz="half" idx="4294967295"/>
          </p:nvPr>
        </p:nvSpPr>
        <p:spPr>
          <a:xfrm>
            <a:off x="457200" y="1280160"/>
            <a:ext cx="8229600" cy="523220"/>
          </a:xfrm>
          <a:prstGeom prst="rect">
            <a:avLst/>
          </a:prstGeom>
        </p:spPr>
        <p:txBody>
          <a:bodyPr>
            <a:spAutoFit/>
          </a:bodyPr>
          <a:lstStyle/>
          <a:p>
            <a:pPr>
              <a:buFont typeface="Courier New" pitchFamily="49" charset="0"/>
              <a:buNone/>
            </a:pPr>
            <a:r>
              <a:rPr lang="en-US" sz="2800" dirty="0"/>
              <a:t>Multiply:</a:t>
            </a:r>
            <a:r>
              <a:rPr lang="en-US" sz="2800" i="0" dirty="0">
                <a:solidFill>
                  <a:schemeClr val="tx1"/>
                </a:solidFill>
              </a:rPr>
              <a:t> </a:t>
            </a:r>
            <a:endParaRPr lang="en-US" sz="2800" b="1" i="0" dirty="0">
              <a:solidFill>
                <a:schemeClr val="tx1"/>
              </a:solidFill>
            </a:endParaRPr>
          </a:p>
        </p:txBody>
      </p:sp>
      <p:sp>
        <p:nvSpPr>
          <p:cNvPr id="6" name="Rectangle 5"/>
          <p:cNvSpPr/>
          <p:nvPr/>
        </p:nvSpPr>
        <p:spPr>
          <a:xfrm>
            <a:off x="457200" y="2133600"/>
            <a:ext cx="1425390" cy="523220"/>
          </a:xfrm>
          <a:prstGeom prst="rect">
            <a:avLst/>
          </a:prstGeom>
        </p:spPr>
        <p:txBody>
          <a:bodyPr wrap="none">
            <a:spAutoFit/>
          </a:bodyPr>
          <a:lstStyle/>
          <a:p>
            <a:pPr>
              <a:buFont typeface="Courier New" pitchFamily="49" charset="0"/>
              <a:buNone/>
            </a:pPr>
            <a:r>
              <a:rPr lang="en-US" sz="2800" b="1" dirty="0"/>
              <a:t>Solution</a:t>
            </a:r>
            <a:endParaRPr lang="en-US" sz="2800" dirty="0"/>
          </a:p>
        </p:txBody>
      </p:sp>
      <p:graphicFrame>
        <p:nvGraphicFramePr>
          <p:cNvPr id="2052" name="Object 4"/>
          <p:cNvGraphicFramePr>
            <a:graphicFrameLocks noChangeAspect="1"/>
          </p:cNvGraphicFramePr>
          <p:nvPr/>
        </p:nvGraphicFramePr>
        <p:xfrm>
          <a:off x="2419350" y="4013200"/>
          <a:ext cx="1625600" cy="939800"/>
        </p:xfrm>
        <a:graphic>
          <a:graphicData uri="http://schemas.openxmlformats.org/presentationml/2006/ole">
            <mc:AlternateContent xmlns:mc="http://schemas.openxmlformats.org/markup-compatibility/2006">
              <mc:Choice xmlns:v="urn:schemas-microsoft-com:vml" Requires="v">
                <p:oleObj spid="_x0000_s76830" name="Equation" r:id="rId3" imgW="1625400" imgH="939600" progId="Equation.DSMT4">
                  <p:embed/>
                </p:oleObj>
              </mc:Choice>
              <mc:Fallback>
                <p:oleObj name="Equation" r:id="rId3" imgW="1625400" imgH="939600" progId="Equation.DSMT4">
                  <p:embed/>
                  <p:pic>
                    <p:nvPicPr>
                      <p:cNvPr id="205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9350" y="4013200"/>
                        <a:ext cx="16256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307013" y="4038600"/>
          <a:ext cx="698500" cy="838200"/>
        </p:xfrm>
        <a:graphic>
          <a:graphicData uri="http://schemas.openxmlformats.org/presentationml/2006/ole">
            <mc:AlternateContent xmlns:mc="http://schemas.openxmlformats.org/markup-compatibility/2006">
              <mc:Choice xmlns:v="urn:schemas-microsoft-com:vml" Requires="v">
                <p:oleObj spid="_x0000_s76831" name="Equation" r:id="rId5" imgW="698400" imgH="838080" progId="Equation.DSMT4">
                  <p:embed/>
                </p:oleObj>
              </mc:Choice>
              <mc:Fallback>
                <p:oleObj name="Equation" r:id="rId5" imgW="698400" imgH="838080" progId="Equation.DSMT4">
                  <p:embed/>
                  <p:pic>
                    <p:nvPicPr>
                      <p:cNvPr id="2053"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7013" y="40386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6063060" y="4337050"/>
          <a:ext cx="342900" cy="241300"/>
        </p:xfrm>
        <a:graphic>
          <a:graphicData uri="http://schemas.openxmlformats.org/presentationml/2006/ole">
            <mc:AlternateContent xmlns:mc="http://schemas.openxmlformats.org/markup-compatibility/2006">
              <mc:Choice xmlns:v="urn:schemas-microsoft-com:vml" Requires="v">
                <p:oleObj spid="_x0000_s76832" name="Equation" r:id="rId7" imgW="342751" imgH="241195" progId="Equation.DSMT4">
                  <p:embed/>
                </p:oleObj>
              </mc:Choice>
              <mc:Fallback>
                <p:oleObj name="Equation" r:id="rId7" imgW="342751" imgH="241195" progId="Equation.DSMT4">
                  <p:embed/>
                  <p:pic>
                    <p:nvPicPr>
                      <p:cNvPr id="2054"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63060" y="433705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6464300" y="4038600"/>
          <a:ext cx="622300" cy="838200"/>
        </p:xfrm>
        <a:graphic>
          <a:graphicData uri="http://schemas.openxmlformats.org/presentationml/2006/ole">
            <mc:AlternateContent xmlns:mc="http://schemas.openxmlformats.org/markup-compatibility/2006">
              <mc:Choice xmlns:v="urn:schemas-microsoft-com:vml" Requires="v">
                <p:oleObj spid="_x0000_s76833" name="Equation" r:id="rId9" imgW="622080" imgH="838080" progId="Equation.DSMT4">
                  <p:embed/>
                </p:oleObj>
              </mc:Choice>
              <mc:Fallback>
                <p:oleObj name="Equation" r:id="rId9" imgW="622080" imgH="838080" progId="Equation.DSMT4">
                  <p:embed/>
                  <p:pic>
                    <p:nvPicPr>
                      <p:cNvPr id="2055"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64300" y="40386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457200" y="2743200"/>
            <a:ext cx="7816307" cy="954107"/>
          </a:xfrm>
          <a:prstGeom prst="rect">
            <a:avLst/>
          </a:prstGeom>
        </p:spPr>
        <p:txBody>
          <a:bodyPr wrap="none">
            <a:spAutoFit/>
          </a:bodyPr>
          <a:lstStyle/>
          <a:p>
            <a:pPr>
              <a:buFont typeface="Courier New" pitchFamily="49" charset="0"/>
              <a:buNone/>
            </a:pPr>
            <a:r>
              <a:rPr lang="en-US" sz="2800" dirty="0"/>
              <a:t>Change each mixed number to an improper fraction,</a:t>
            </a:r>
          </a:p>
          <a:p>
            <a:pPr>
              <a:buFont typeface="Courier New" pitchFamily="49" charset="0"/>
              <a:buNone/>
            </a:pPr>
            <a:r>
              <a:rPr lang="en-US" sz="2800" dirty="0"/>
              <a:t>then multiply the fractions.</a:t>
            </a:r>
          </a:p>
        </p:txBody>
      </p:sp>
      <p:graphicFrame>
        <p:nvGraphicFramePr>
          <p:cNvPr id="2069" name="Object 21"/>
          <p:cNvGraphicFramePr>
            <a:graphicFrameLocks noChangeAspect="1"/>
          </p:cNvGraphicFramePr>
          <p:nvPr/>
        </p:nvGraphicFramePr>
        <p:xfrm>
          <a:off x="4127500" y="4038600"/>
          <a:ext cx="1003300" cy="838200"/>
        </p:xfrm>
        <a:graphic>
          <a:graphicData uri="http://schemas.openxmlformats.org/presentationml/2006/ole">
            <mc:AlternateContent xmlns:mc="http://schemas.openxmlformats.org/markup-compatibility/2006">
              <mc:Choice xmlns:v="urn:schemas-microsoft-com:vml" Requires="v">
                <p:oleObj spid="_x0000_s76834" name="Equation" r:id="rId11" imgW="1002960" imgH="838080" progId="Equation.DSMT4">
                  <p:embed/>
                </p:oleObj>
              </mc:Choice>
              <mc:Fallback>
                <p:oleObj name="Equation" r:id="rId11" imgW="1002960" imgH="838080" progId="Equation.DSMT4">
                  <p:embed/>
                  <p:pic>
                    <p:nvPicPr>
                      <p:cNvPr id="2069" name="Object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27500" y="40386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0" name="Object 22"/>
          <p:cNvGraphicFramePr>
            <a:graphicFrameLocks noChangeAspect="1"/>
          </p:cNvGraphicFramePr>
          <p:nvPr/>
        </p:nvGraphicFramePr>
        <p:xfrm>
          <a:off x="1882068" y="1143000"/>
          <a:ext cx="1600200" cy="927100"/>
        </p:xfrm>
        <a:graphic>
          <a:graphicData uri="http://schemas.openxmlformats.org/presentationml/2006/ole">
            <mc:AlternateContent xmlns:mc="http://schemas.openxmlformats.org/markup-compatibility/2006">
              <mc:Choice xmlns:v="urn:schemas-microsoft-com:vml" Requires="v">
                <p:oleObj spid="_x0000_s76835" name="Equation" r:id="rId13" imgW="1600200" imgH="927000" progId="Equation.DSMT4">
                  <p:embed/>
                </p:oleObj>
              </mc:Choice>
              <mc:Fallback>
                <p:oleObj name="Equation" r:id="rId13" imgW="1600200" imgH="927000" progId="Equation.DSMT4">
                  <p:embed/>
                  <p:pic>
                    <p:nvPicPr>
                      <p:cNvPr id="2070" name="Object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82068" y="1143000"/>
                        <a:ext cx="1600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1" name="Object 23"/>
          <p:cNvGraphicFramePr>
            <a:graphicFrameLocks noChangeAspect="1"/>
          </p:cNvGraphicFramePr>
          <p:nvPr/>
        </p:nvGraphicFramePr>
        <p:xfrm>
          <a:off x="762000" y="3980156"/>
          <a:ext cx="1600200" cy="927100"/>
        </p:xfrm>
        <a:graphic>
          <a:graphicData uri="http://schemas.openxmlformats.org/presentationml/2006/ole">
            <mc:AlternateContent xmlns:mc="http://schemas.openxmlformats.org/markup-compatibility/2006">
              <mc:Choice xmlns:v="urn:schemas-microsoft-com:vml" Requires="v">
                <p:oleObj spid="_x0000_s76836" name="Equation" r:id="rId15" imgW="1600200" imgH="927000" progId="Equation.DSMT4">
                  <p:embed/>
                </p:oleObj>
              </mc:Choice>
              <mc:Fallback>
                <p:oleObj name="Equation" r:id="rId15" imgW="1600200" imgH="927000" progId="Equation.DSMT4">
                  <p:embed/>
                  <p:pic>
                    <p:nvPicPr>
                      <p:cNvPr id="2071" name="Object 2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2000" y="3980156"/>
                        <a:ext cx="1600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7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6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22: Multiplying and Reducing </a:t>
            </a:r>
            <a:br>
              <a:rPr lang="en-US" sz="3200" dirty="0">
                <a:solidFill>
                  <a:schemeClr val="accent1"/>
                </a:solidFill>
              </a:rPr>
            </a:br>
            <a:r>
              <a:rPr lang="en-US" sz="3200" dirty="0">
                <a:solidFill>
                  <a:schemeClr val="accent1"/>
                </a:solidFill>
              </a:rPr>
              <a:t>Mixed Numbers </a:t>
            </a:r>
          </a:p>
        </p:txBody>
      </p:sp>
      <p:sp>
        <p:nvSpPr>
          <p:cNvPr id="9219" name="Rectangle 3"/>
          <p:cNvSpPr>
            <a:spLocks noGrp="1"/>
          </p:cNvSpPr>
          <p:nvPr>
            <p:ph type="body" sz="half" idx="4294967295"/>
          </p:nvPr>
        </p:nvSpPr>
        <p:spPr>
          <a:xfrm>
            <a:off x="457200" y="1280160"/>
            <a:ext cx="8229600" cy="523220"/>
          </a:xfrm>
          <a:prstGeom prst="rect">
            <a:avLst/>
          </a:prstGeom>
        </p:spPr>
        <p:txBody>
          <a:bodyPr>
            <a:spAutoFit/>
          </a:bodyPr>
          <a:lstStyle/>
          <a:p>
            <a:pPr marL="0" indent="0">
              <a:buFont typeface="Courier New" pitchFamily="49" charset="0"/>
              <a:buNone/>
            </a:pPr>
            <a:r>
              <a:rPr lang="en-US" sz="2800" i="0" dirty="0">
                <a:solidFill>
                  <a:schemeClr val="tx1"/>
                </a:solidFill>
              </a:rPr>
              <a:t>Multiply and reduce to lowest terms: </a:t>
            </a:r>
            <a:endParaRPr lang="en-US" sz="2800" dirty="0">
              <a:solidFill>
                <a:schemeClr val="tx1"/>
              </a:solidFill>
            </a:endParaRPr>
          </a:p>
        </p:txBody>
      </p:sp>
      <p:sp>
        <p:nvSpPr>
          <p:cNvPr id="6" name="Rectangle 5"/>
          <p:cNvSpPr/>
          <p:nvPr/>
        </p:nvSpPr>
        <p:spPr>
          <a:xfrm>
            <a:off x="457200" y="1981200"/>
            <a:ext cx="4572000" cy="954107"/>
          </a:xfrm>
          <a:prstGeom prst="rect">
            <a:avLst/>
          </a:prstGeom>
        </p:spPr>
        <p:txBody>
          <a:bodyPr>
            <a:spAutoFit/>
          </a:bodyPr>
          <a:lstStyle/>
          <a:p>
            <a:pPr>
              <a:spcBef>
                <a:spcPts val="2500"/>
              </a:spcBef>
            </a:pPr>
            <a:r>
              <a:rPr lang="en-US" sz="2800" b="1" dirty="0"/>
              <a:t>Solution </a:t>
            </a:r>
          </a:p>
          <a:p>
            <a:r>
              <a:rPr lang="en-US" sz="2800" dirty="0"/>
              <a:t>Factoring, we have </a:t>
            </a:r>
          </a:p>
        </p:txBody>
      </p:sp>
      <p:graphicFrame>
        <p:nvGraphicFramePr>
          <p:cNvPr id="4106" name="Object 10"/>
          <p:cNvGraphicFramePr>
            <a:graphicFrameLocks noChangeAspect="1"/>
          </p:cNvGraphicFramePr>
          <p:nvPr/>
        </p:nvGraphicFramePr>
        <p:xfrm>
          <a:off x="4711700" y="3429000"/>
          <a:ext cx="317500" cy="457200"/>
        </p:xfrm>
        <a:graphic>
          <a:graphicData uri="http://schemas.openxmlformats.org/presentationml/2006/ole">
            <mc:AlternateContent xmlns:mc="http://schemas.openxmlformats.org/markup-compatibility/2006">
              <mc:Choice xmlns:v="urn:schemas-microsoft-com:vml" Requires="v">
                <p:oleObj spid="_x0000_s78906" name="Equation" r:id="rId3" imgW="317362" imgH="457002" progId="Equation.DSMT4">
                  <p:embed/>
                </p:oleObj>
              </mc:Choice>
              <mc:Fallback>
                <p:oleObj name="Equation" r:id="rId3" imgW="317362" imgH="457002" progId="Equation.DSMT4">
                  <p:embed/>
                  <p:pic>
                    <p:nvPicPr>
                      <p:cNvPr id="4106"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1700" y="34290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51" name="Object 55"/>
          <p:cNvGraphicFramePr>
            <a:graphicFrameLocks noChangeAspect="1"/>
          </p:cNvGraphicFramePr>
          <p:nvPr/>
        </p:nvGraphicFramePr>
        <p:xfrm>
          <a:off x="838200" y="3505200"/>
          <a:ext cx="1803400" cy="838200"/>
        </p:xfrm>
        <a:graphic>
          <a:graphicData uri="http://schemas.openxmlformats.org/presentationml/2006/ole">
            <mc:AlternateContent xmlns:mc="http://schemas.openxmlformats.org/markup-compatibility/2006">
              <mc:Choice xmlns:v="urn:schemas-microsoft-com:vml" Requires="v">
                <p:oleObj spid="_x0000_s78907" name="Equation" r:id="rId5" imgW="1803240" imgH="838080" progId="Equation.DSMT4">
                  <p:embed/>
                </p:oleObj>
              </mc:Choice>
              <mc:Fallback>
                <p:oleObj name="Equation" r:id="rId5" imgW="1803240" imgH="838080" progId="Equation.DSMT4">
                  <p:embed/>
                  <p:pic>
                    <p:nvPicPr>
                      <p:cNvPr id="4151" name="Object 5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3505200"/>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52" name="Object 56"/>
          <p:cNvGraphicFramePr>
            <a:graphicFrameLocks noChangeAspect="1"/>
          </p:cNvGraphicFramePr>
          <p:nvPr/>
        </p:nvGraphicFramePr>
        <p:xfrm>
          <a:off x="5969000" y="1143000"/>
          <a:ext cx="1803400" cy="838200"/>
        </p:xfrm>
        <a:graphic>
          <a:graphicData uri="http://schemas.openxmlformats.org/presentationml/2006/ole">
            <mc:AlternateContent xmlns:mc="http://schemas.openxmlformats.org/markup-compatibility/2006">
              <mc:Choice xmlns:v="urn:schemas-microsoft-com:vml" Requires="v">
                <p:oleObj spid="_x0000_s78908" name="Equation" r:id="rId7" imgW="1803240" imgH="838080" progId="Equation.DSMT4">
                  <p:embed/>
                </p:oleObj>
              </mc:Choice>
              <mc:Fallback>
                <p:oleObj name="Equation" r:id="rId7" imgW="1803240" imgH="838080" progId="Equation.DSMT4">
                  <p:embed/>
                  <p:pic>
                    <p:nvPicPr>
                      <p:cNvPr id="4152" name="Object 5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0" y="1143000"/>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53" name="Object 57"/>
          <p:cNvGraphicFramePr>
            <a:graphicFrameLocks noChangeAspect="1"/>
          </p:cNvGraphicFramePr>
          <p:nvPr/>
        </p:nvGraphicFramePr>
        <p:xfrm>
          <a:off x="2667000" y="3505200"/>
          <a:ext cx="1663700" cy="838200"/>
        </p:xfrm>
        <a:graphic>
          <a:graphicData uri="http://schemas.openxmlformats.org/presentationml/2006/ole">
            <mc:AlternateContent xmlns:mc="http://schemas.openxmlformats.org/markup-compatibility/2006">
              <mc:Choice xmlns:v="urn:schemas-microsoft-com:vml" Requires="v">
                <p:oleObj spid="_x0000_s78909" name="Equation" r:id="rId8" imgW="1663560" imgH="838080" progId="Equation.DSMT4">
                  <p:embed/>
                </p:oleObj>
              </mc:Choice>
              <mc:Fallback>
                <p:oleObj name="Equation" r:id="rId8" imgW="1663560" imgH="838080" progId="Equation.DSMT4">
                  <p:embed/>
                  <p:pic>
                    <p:nvPicPr>
                      <p:cNvPr id="4153" name="Object 5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5052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54" name="Object 58"/>
          <p:cNvGraphicFramePr>
            <a:graphicFrameLocks noChangeAspect="1"/>
          </p:cNvGraphicFramePr>
          <p:nvPr/>
        </p:nvGraphicFramePr>
        <p:xfrm>
          <a:off x="4445000" y="3505200"/>
          <a:ext cx="2032000" cy="838200"/>
        </p:xfrm>
        <a:graphic>
          <a:graphicData uri="http://schemas.openxmlformats.org/presentationml/2006/ole">
            <mc:AlternateContent xmlns:mc="http://schemas.openxmlformats.org/markup-compatibility/2006">
              <mc:Choice xmlns:v="urn:schemas-microsoft-com:vml" Requires="v">
                <p:oleObj spid="_x0000_s78910" name="Equation" r:id="rId10" imgW="2031840" imgH="838080" progId="Equation.DSMT4">
                  <p:embed/>
                </p:oleObj>
              </mc:Choice>
              <mc:Fallback>
                <p:oleObj name="Equation" r:id="rId10" imgW="2031840" imgH="838080" progId="Equation.DSMT4">
                  <p:embed/>
                  <p:pic>
                    <p:nvPicPr>
                      <p:cNvPr id="4154" name="Object 5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45000" y="350520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55" name="Object 59"/>
          <p:cNvGraphicFramePr>
            <a:graphicFrameLocks noChangeAspect="1"/>
          </p:cNvGraphicFramePr>
          <p:nvPr/>
        </p:nvGraphicFramePr>
        <p:xfrm>
          <a:off x="6553200" y="3517900"/>
          <a:ext cx="736600" cy="825500"/>
        </p:xfrm>
        <a:graphic>
          <a:graphicData uri="http://schemas.openxmlformats.org/presentationml/2006/ole">
            <mc:AlternateContent xmlns:mc="http://schemas.openxmlformats.org/markup-compatibility/2006">
              <mc:Choice xmlns:v="urn:schemas-microsoft-com:vml" Requires="v">
                <p:oleObj spid="_x0000_s78911" name="Equation" r:id="rId12" imgW="736560" imgH="825480" progId="Equation.DSMT4">
                  <p:embed/>
                </p:oleObj>
              </mc:Choice>
              <mc:Fallback>
                <p:oleObj name="Equation" r:id="rId12" imgW="736560" imgH="825480" progId="Equation.DSMT4">
                  <p:embed/>
                  <p:pic>
                    <p:nvPicPr>
                      <p:cNvPr id="4155" name="Object 5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53200" y="3517900"/>
                        <a:ext cx="736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56" name="Object 60"/>
          <p:cNvGraphicFramePr>
            <a:graphicFrameLocks noChangeAspect="1"/>
          </p:cNvGraphicFramePr>
          <p:nvPr/>
        </p:nvGraphicFramePr>
        <p:xfrm>
          <a:off x="7391400" y="3759200"/>
          <a:ext cx="685800" cy="279400"/>
        </p:xfrm>
        <a:graphic>
          <a:graphicData uri="http://schemas.openxmlformats.org/presentationml/2006/ole">
            <mc:AlternateContent xmlns:mc="http://schemas.openxmlformats.org/markup-compatibility/2006">
              <mc:Choice xmlns:v="urn:schemas-microsoft-com:vml" Requires="v">
                <p:oleObj spid="_x0000_s78912" name="Equation" r:id="rId14" imgW="685800" imgH="279360" progId="Equation.DSMT4">
                  <p:embed/>
                </p:oleObj>
              </mc:Choice>
              <mc:Fallback>
                <p:oleObj name="Equation" r:id="rId14" imgW="685800" imgH="279360" progId="Equation.DSMT4">
                  <p:embed/>
                  <p:pic>
                    <p:nvPicPr>
                      <p:cNvPr id="4156" name="Object 6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91400" y="375920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57" name="Object 61"/>
          <p:cNvGraphicFramePr>
            <a:graphicFrameLocks noChangeAspect="1"/>
          </p:cNvGraphicFramePr>
          <p:nvPr/>
        </p:nvGraphicFramePr>
        <p:xfrm>
          <a:off x="5029200" y="3429000"/>
          <a:ext cx="317500" cy="457200"/>
        </p:xfrm>
        <a:graphic>
          <a:graphicData uri="http://schemas.openxmlformats.org/presentationml/2006/ole">
            <mc:AlternateContent xmlns:mc="http://schemas.openxmlformats.org/markup-compatibility/2006">
              <mc:Choice xmlns:v="urn:schemas-microsoft-com:vml" Requires="v">
                <p:oleObj spid="_x0000_s78913" name="Equation" r:id="rId16" imgW="317362" imgH="457002" progId="Equation.DSMT4">
                  <p:embed/>
                </p:oleObj>
              </mc:Choice>
              <mc:Fallback>
                <p:oleObj name="Equation" r:id="rId16" imgW="317362" imgH="457002" progId="Equation.DSMT4">
                  <p:embed/>
                  <p:pic>
                    <p:nvPicPr>
                      <p:cNvPr id="4157" name="Object 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34290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58" name="Object 62"/>
          <p:cNvGraphicFramePr>
            <a:graphicFrameLocks noChangeAspect="1"/>
          </p:cNvGraphicFramePr>
          <p:nvPr/>
        </p:nvGraphicFramePr>
        <p:xfrm>
          <a:off x="5410200" y="3429000"/>
          <a:ext cx="317500" cy="457200"/>
        </p:xfrm>
        <a:graphic>
          <a:graphicData uri="http://schemas.openxmlformats.org/presentationml/2006/ole">
            <mc:AlternateContent xmlns:mc="http://schemas.openxmlformats.org/markup-compatibility/2006">
              <mc:Choice xmlns:v="urn:schemas-microsoft-com:vml" Requires="v">
                <p:oleObj spid="_x0000_s78914" name="Equation" r:id="rId17" imgW="317362" imgH="457002" progId="Equation.DSMT4">
                  <p:embed/>
                </p:oleObj>
              </mc:Choice>
              <mc:Fallback>
                <p:oleObj name="Equation" r:id="rId17" imgW="317362" imgH="457002" progId="Equation.DSMT4">
                  <p:embed/>
                  <p:pic>
                    <p:nvPicPr>
                      <p:cNvPr id="4158" name="Object 6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34290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59" name="Object 63"/>
          <p:cNvGraphicFramePr>
            <a:graphicFrameLocks noChangeAspect="1"/>
          </p:cNvGraphicFramePr>
          <p:nvPr/>
        </p:nvGraphicFramePr>
        <p:xfrm>
          <a:off x="5715000" y="3429000"/>
          <a:ext cx="317500" cy="457200"/>
        </p:xfrm>
        <a:graphic>
          <a:graphicData uri="http://schemas.openxmlformats.org/presentationml/2006/ole">
            <mc:AlternateContent xmlns:mc="http://schemas.openxmlformats.org/markup-compatibility/2006">
              <mc:Choice xmlns:v="urn:schemas-microsoft-com:vml" Requires="v">
                <p:oleObj spid="_x0000_s78915" name="Equation" r:id="rId18" imgW="317362" imgH="457002" progId="Equation.DSMT4">
                  <p:embed/>
                </p:oleObj>
              </mc:Choice>
              <mc:Fallback>
                <p:oleObj name="Equation" r:id="rId18" imgW="317362" imgH="457002" progId="Equation.DSMT4">
                  <p:embed/>
                  <p:pic>
                    <p:nvPicPr>
                      <p:cNvPr id="4159" name="Object 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34290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60" name="Object 64"/>
          <p:cNvGraphicFramePr>
            <a:graphicFrameLocks noChangeAspect="1"/>
          </p:cNvGraphicFramePr>
          <p:nvPr/>
        </p:nvGraphicFramePr>
        <p:xfrm>
          <a:off x="5626100" y="3962400"/>
          <a:ext cx="317500" cy="457200"/>
        </p:xfrm>
        <a:graphic>
          <a:graphicData uri="http://schemas.openxmlformats.org/presentationml/2006/ole">
            <mc:AlternateContent xmlns:mc="http://schemas.openxmlformats.org/markup-compatibility/2006">
              <mc:Choice xmlns:v="urn:schemas-microsoft-com:vml" Requires="v">
                <p:oleObj spid="_x0000_s78916" name="Equation" r:id="rId19" imgW="317362" imgH="457002" progId="Equation.DSMT4">
                  <p:embed/>
                </p:oleObj>
              </mc:Choice>
              <mc:Fallback>
                <p:oleObj name="Equation" r:id="rId19" imgW="317362" imgH="457002" progId="Equation.DSMT4">
                  <p:embed/>
                  <p:pic>
                    <p:nvPicPr>
                      <p:cNvPr id="4160" name="Object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6100" y="39624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61" name="Object 65"/>
          <p:cNvGraphicFramePr>
            <a:graphicFrameLocks noChangeAspect="1"/>
          </p:cNvGraphicFramePr>
          <p:nvPr/>
        </p:nvGraphicFramePr>
        <p:xfrm>
          <a:off x="4975812" y="3944644"/>
          <a:ext cx="317500" cy="457200"/>
        </p:xfrm>
        <a:graphic>
          <a:graphicData uri="http://schemas.openxmlformats.org/presentationml/2006/ole">
            <mc:AlternateContent xmlns:mc="http://schemas.openxmlformats.org/markup-compatibility/2006">
              <mc:Choice xmlns:v="urn:schemas-microsoft-com:vml" Requires="v">
                <p:oleObj spid="_x0000_s78917" name="Equation" r:id="rId20" imgW="317362" imgH="457002" progId="Equation.DSMT4">
                  <p:embed/>
                </p:oleObj>
              </mc:Choice>
              <mc:Fallback>
                <p:oleObj name="Equation" r:id="rId20" imgW="317362" imgH="457002" progId="Equation.DSMT4">
                  <p:embed/>
                  <p:pic>
                    <p:nvPicPr>
                      <p:cNvPr id="4161" name="Object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75812" y="3944644"/>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62" name="Object 66"/>
          <p:cNvGraphicFramePr>
            <a:graphicFrameLocks noChangeAspect="1"/>
          </p:cNvGraphicFramePr>
          <p:nvPr/>
        </p:nvGraphicFramePr>
        <p:xfrm>
          <a:off x="5943600" y="3962400"/>
          <a:ext cx="317500" cy="457200"/>
        </p:xfrm>
        <a:graphic>
          <a:graphicData uri="http://schemas.openxmlformats.org/presentationml/2006/ole">
            <mc:AlternateContent xmlns:mc="http://schemas.openxmlformats.org/markup-compatibility/2006">
              <mc:Choice xmlns:v="urn:schemas-microsoft-com:vml" Requires="v">
                <p:oleObj spid="_x0000_s78918" name="Equation" r:id="rId21" imgW="317362" imgH="457002" progId="Equation.DSMT4">
                  <p:embed/>
                </p:oleObj>
              </mc:Choice>
              <mc:Fallback>
                <p:oleObj name="Equation" r:id="rId21" imgW="317362" imgH="457002" progId="Equation.DSMT4">
                  <p:embed/>
                  <p:pic>
                    <p:nvPicPr>
                      <p:cNvPr id="4162" name="Object 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39624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63" name="Object 67"/>
          <p:cNvGraphicFramePr>
            <a:graphicFrameLocks noChangeAspect="1"/>
          </p:cNvGraphicFramePr>
          <p:nvPr/>
        </p:nvGraphicFramePr>
        <p:xfrm>
          <a:off x="5257800" y="3962400"/>
          <a:ext cx="317500" cy="457200"/>
        </p:xfrm>
        <a:graphic>
          <a:graphicData uri="http://schemas.openxmlformats.org/presentationml/2006/ole">
            <mc:AlternateContent xmlns:mc="http://schemas.openxmlformats.org/markup-compatibility/2006">
              <mc:Choice xmlns:v="urn:schemas-microsoft-com:vml" Requires="v">
                <p:oleObj spid="_x0000_s78919" name="Equation" r:id="rId22" imgW="317362" imgH="457002" progId="Equation.DSMT4">
                  <p:embed/>
                </p:oleObj>
              </mc:Choice>
              <mc:Fallback>
                <p:oleObj name="Equation" r:id="rId22" imgW="317362" imgH="457002" progId="Equation.DSMT4">
                  <p:embed/>
                  <p:pic>
                    <p:nvPicPr>
                      <p:cNvPr id="4163" name="Object 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3962400"/>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6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5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1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5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1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15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6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15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1: Multiplying Fractions</a:t>
            </a:r>
          </a:p>
        </p:txBody>
      </p:sp>
      <p:sp>
        <p:nvSpPr>
          <p:cNvPr id="6147" name="Rectangle 3"/>
          <p:cNvSpPr>
            <a:spLocks noGrp="1"/>
          </p:cNvSpPr>
          <p:nvPr>
            <p:ph type="body" sz="half" idx="4294967295"/>
          </p:nvPr>
        </p:nvSpPr>
        <p:spPr>
          <a:xfrm>
            <a:off x="457200" y="1289712"/>
            <a:ext cx="8229600" cy="523220"/>
          </a:xfrm>
          <a:prstGeom prst="rect">
            <a:avLst/>
          </a:prstGeom>
        </p:spPr>
        <p:txBody>
          <a:bodyPr>
            <a:spAutoFit/>
          </a:bodyPr>
          <a:lstStyle/>
          <a:p>
            <a:pPr marL="0" indent="0">
              <a:buFont typeface="Courier New" pitchFamily="49" charset="0"/>
              <a:buNone/>
            </a:pPr>
            <a:r>
              <a:rPr lang="en-US" sz="2800" i="0" dirty="0">
                <a:solidFill>
                  <a:schemeClr val="tx1"/>
                </a:solidFill>
              </a:rPr>
              <a:t>Find             .</a:t>
            </a:r>
          </a:p>
        </p:txBody>
      </p:sp>
      <p:sp>
        <p:nvSpPr>
          <p:cNvPr id="6" name="Rectangle 3"/>
          <p:cNvSpPr txBox="1">
            <a:spLocks/>
          </p:cNvSpPr>
          <p:nvPr/>
        </p:nvSpPr>
        <p:spPr>
          <a:xfrm>
            <a:off x="457200" y="1295400"/>
            <a:ext cx="8229600" cy="4572000"/>
          </a:xfrm>
          <a:prstGeom prst="rect">
            <a:avLst/>
          </a:prstGeom>
        </p:spPr>
        <p:txBody>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endParaRPr kumimoji="0" lang="en-US" sz="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 </a:t>
            </a:r>
          </a:p>
          <a:p>
            <a:pPr lvl="0">
              <a:spcBef>
                <a:spcPct val="20000"/>
              </a:spcBef>
              <a:defRPr/>
            </a:pPr>
            <a:r>
              <a:rPr lang="en-US" sz="2800" dirty="0"/>
              <a:t>Remember, to find a fraction </a:t>
            </a:r>
            <a:r>
              <a:rPr lang="en-US" sz="2800" b="1" dirty="0"/>
              <a:t>of</a:t>
            </a:r>
            <a:r>
              <a:rPr lang="en-US" sz="2800" dirty="0"/>
              <a:t> a number means to multiply the number by the fraction.</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1047" name="Object 23"/>
          <p:cNvGraphicFramePr>
            <a:graphicFrameLocks noGrp="1" noChangeAspect="1"/>
          </p:cNvGraphicFramePr>
          <p:nvPr>
            <p:ph idx="1"/>
          </p:nvPr>
        </p:nvGraphicFramePr>
        <p:xfrm>
          <a:off x="1250950" y="1177474"/>
          <a:ext cx="914400" cy="838200"/>
        </p:xfrm>
        <a:graphic>
          <a:graphicData uri="http://schemas.openxmlformats.org/presentationml/2006/ole">
            <mc:AlternateContent xmlns:mc="http://schemas.openxmlformats.org/markup-compatibility/2006">
              <mc:Choice xmlns:v="urn:schemas-microsoft-com:vml" Requires="v">
                <p:oleObj spid="_x0000_s1105" name="Equation" r:id="rId3" imgW="914400" imgH="838080" progId="Equation.DSMT4">
                  <p:embed/>
                </p:oleObj>
              </mc:Choice>
              <mc:Fallback>
                <p:oleObj name="Equation" r:id="rId3" imgW="914400" imgH="838080" progId="Equation.DSMT4">
                  <p:embed/>
                  <p:pic>
                    <p:nvPicPr>
                      <p:cNvPr id="0" name="Picture 2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0950" y="1177474"/>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9" name="Object 25"/>
          <p:cNvGraphicFramePr>
            <a:graphicFrameLocks noChangeAspect="1"/>
          </p:cNvGraphicFramePr>
          <p:nvPr/>
        </p:nvGraphicFramePr>
        <p:xfrm>
          <a:off x="3225800" y="3733800"/>
          <a:ext cx="584200" cy="838200"/>
        </p:xfrm>
        <a:graphic>
          <a:graphicData uri="http://schemas.openxmlformats.org/presentationml/2006/ole">
            <mc:AlternateContent xmlns:mc="http://schemas.openxmlformats.org/markup-compatibility/2006">
              <mc:Choice xmlns:v="urn:schemas-microsoft-com:vml" Requires="v">
                <p:oleObj spid="_x0000_s1106" name="Equation" r:id="rId5" imgW="583920" imgH="838080" progId="Equation.DSMT4">
                  <p:embed/>
                </p:oleObj>
              </mc:Choice>
              <mc:Fallback>
                <p:oleObj name="Equation" r:id="rId5" imgW="583920" imgH="838080" progId="Equation.DSMT4">
                  <p:embed/>
                  <p:pic>
                    <p:nvPicPr>
                      <p:cNvPr id="0"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5800" y="3733800"/>
                        <a:ext cx="58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0" name="Object 26"/>
          <p:cNvGraphicFramePr>
            <a:graphicFrameLocks noChangeAspect="1"/>
          </p:cNvGraphicFramePr>
          <p:nvPr/>
        </p:nvGraphicFramePr>
        <p:xfrm>
          <a:off x="3894589" y="3733800"/>
          <a:ext cx="825500" cy="838200"/>
        </p:xfrm>
        <a:graphic>
          <a:graphicData uri="http://schemas.openxmlformats.org/presentationml/2006/ole">
            <mc:AlternateContent xmlns:mc="http://schemas.openxmlformats.org/markup-compatibility/2006">
              <mc:Choice xmlns:v="urn:schemas-microsoft-com:vml" Requires="v">
                <p:oleObj spid="_x0000_s1107" name="Equation" r:id="rId7" imgW="825480" imgH="838080" progId="Equation.DSMT4">
                  <p:embed/>
                </p:oleObj>
              </mc:Choice>
              <mc:Fallback>
                <p:oleObj name="Equation" r:id="rId7" imgW="825480" imgH="838080" progId="Equation.DSMT4">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94589" y="37338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1" name="Object 27"/>
          <p:cNvGraphicFramePr>
            <a:graphicFrameLocks noChangeAspect="1"/>
          </p:cNvGraphicFramePr>
          <p:nvPr/>
        </p:nvGraphicFramePr>
        <p:xfrm>
          <a:off x="4800600" y="3733800"/>
          <a:ext cx="673100" cy="838200"/>
        </p:xfrm>
        <a:graphic>
          <a:graphicData uri="http://schemas.openxmlformats.org/presentationml/2006/ole">
            <mc:AlternateContent xmlns:mc="http://schemas.openxmlformats.org/markup-compatibility/2006">
              <mc:Choice xmlns:v="urn:schemas-microsoft-com:vml" Requires="v">
                <p:oleObj spid="_x0000_s1108" name="Equation" r:id="rId9" imgW="672840" imgH="838080" progId="Equation.DSMT4">
                  <p:embed/>
                </p:oleObj>
              </mc:Choice>
              <mc:Fallback>
                <p:oleObj name="Equation" r:id="rId9" imgW="672840" imgH="838080" progId="Equation.DSMT4">
                  <p:embed/>
                  <p:pic>
                    <p:nvPicPr>
                      <p:cNvPr id="0" name="Picture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37338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06" name="Object 62"/>
          <p:cNvGraphicFramePr>
            <a:graphicFrameLocks noChangeAspect="1"/>
          </p:cNvGraphicFramePr>
          <p:nvPr/>
        </p:nvGraphicFramePr>
        <p:xfrm>
          <a:off x="2921000" y="3905250"/>
          <a:ext cx="1473200" cy="901700"/>
        </p:xfrm>
        <a:graphic>
          <a:graphicData uri="http://schemas.openxmlformats.org/presentationml/2006/ole">
            <mc:AlternateContent xmlns:mc="http://schemas.openxmlformats.org/markup-compatibility/2006">
              <mc:Choice xmlns:v="urn:schemas-microsoft-com:vml" Requires="v">
                <p:oleObj spid="_x0000_s80950" name="Equation" r:id="rId3" imgW="1473120" imgH="901440" progId="Equation.DSMT4">
                  <p:embed/>
                </p:oleObj>
              </mc:Choice>
              <mc:Fallback>
                <p:oleObj name="Equation" r:id="rId3" imgW="1473120" imgH="901440" progId="Equation.DSMT4">
                  <p:embed/>
                  <p:pic>
                    <p:nvPicPr>
                      <p:cNvPr id="6206" name="Object 6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1000" y="3905250"/>
                        <a:ext cx="1473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23: Multiplying and Reducing </a:t>
            </a:r>
            <a:br>
              <a:rPr lang="en-US" sz="3200" dirty="0">
                <a:solidFill>
                  <a:schemeClr val="accent1"/>
                </a:solidFill>
              </a:rPr>
            </a:br>
            <a:r>
              <a:rPr lang="en-US" sz="3200" dirty="0">
                <a:solidFill>
                  <a:schemeClr val="accent1"/>
                </a:solidFill>
              </a:rPr>
              <a:t>Mixed Numbers</a:t>
            </a:r>
          </a:p>
        </p:txBody>
      </p:sp>
      <p:graphicFrame>
        <p:nvGraphicFramePr>
          <p:cNvPr id="11268" name="Object 4"/>
          <p:cNvGraphicFramePr>
            <a:graphicFrameLocks noGrp="1" noChangeAspect="1"/>
          </p:cNvGraphicFramePr>
          <p:nvPr>
            <p:ph idx="1"/>
          </p:nvPr>
        </p:nvGraphicFramePr>
        <p:xfrm>
          <a:off x="6096000" y="1143000"/>
          <a:ext cx="1092200" cy="838200"/>
        </p:xfrm>
        <a:graphic>
          <a:graphicData uri="http://schemas.openxmlformats.org/presentationml/2006/ole">
            <mc:AlternateContent xmlns:mc="http://schemas.openxmlformats.org/markup-compatibility/2006">
              <mc:Choice xmlns:v="urn:schemas-microsoft-com:vml" Requires="v">
                <p:oleObj spid="_x0000_s80951" name="Equation" r:id="rId5" imgW="1091880" imgH="838080" progId="Equation.DSMT4">
                  <p:embed/>
                </p:oleObj>
              </mc:Choice>
              <mc:Fallback>
                <p:oleObj name="Equation" r:id="rId5" imgW="1091880" imgH="838080" progId="Equation.DSMT4">
                  <p:embed/>
                  <p:pic>
                    <p:nvPicPr>
                      <p:cNvPr id="11268" name="Object 4"/>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11430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267" name="Rectangle 3"/>
          <p:cNvSpPr>
            <a:spLocks noGrp="1"/>
          </p:cNvSpPr>
          <p:nvPr>
            <p:ph type="body" sz="half" idx="4294967295"/>
          </p:nvPr>
        </p:nvSpPr>
        <p:spPr>
          <a:xfrm>
            <a:off x="457200" y="1280160"/>
            <a:ext cx="8229600" cy="523220"/>
          </a:xfrm>
          <a:prstGeom prst="rect">
            <a:avLst/>
          </a:prstGeom>
        </p:spPr>
        <p:txBody>
          <a:bodyPr>
            <a:spAutoFit/>
          </a:bodyPr>
          <a:lstStyle/>
          <a:p>
            <a:pPr marL="0" indent="0">
              <a:buFont typeface="Courier New" pitchFamily="49" charset="0"/>
              <a:buNone/>
            </a:pPr>
            <a:r>
              <a:rPr lang="en-US" sz="2800" i="0" dirty="0">
                <a:solidFill>
                  <a:schemeClr val="tx1"/>
                </a:solidFill>
              </a:rPr>
              <a:t>Multiply and reduce to lowest terms: </a:t>
            </a:r>
            <a:endParaRPr lang="en-US" sz="2800" dirty="0">
              <a:solidFill>
                <a:schemeClr val="tx1"/>
              </a:solidFill>
            </a:endParaRPr>
          </a:p>
        </p:txBody>
      </p:sp>
      <p:sp>
        <p:nvSpPr>
          <p:cNvPr id="6" name="Rectangle 5"/>
          <p:cNvSpPr/>
          <p:nvPr/>
        </p:nvSpPr>
        <p:spPr>
          <a:xfrm>
            <a:off x="457200" y="1905000"/>
            <a:ext cx="4572000" cy="523220"/>
          </a:xfrm>
          <a:prstGeom prst="rect">
            <a:avLst/>
          </a:prstGeom>
        </p:spPr>
        <p:txBody>
          <a:bodyPr>
            <a:spAutoFit/>
          </a:bodyPr>
          <a:lstStyle/>
          <a:p>
            <a:r>
              <a:rPr lang="en-US" sz="2800" b="1" dirty="0"/>
              <a:t>Solution</a:t>
            </a:r>
            <a:endParaRPr lang="en-US" sz="2800" dirty="0"/>
          </a:p>
        </p:txBody>
      </p:sp>
      <p:graphicFrame>
        <p:nvGraphicFramePr>
          <p:cNvPr id="6202" name="Object 58"/>
          <p:cNvGraphicFramePr>
            <a:graphicFrameLocks noGrp="1" noChangeAspect="1"/>
          </p:cNvGraphicFramePr>
          <p:nvPr/>
        </p:nvGraphicFramePr>
        <p:xfrm>
          <a:off x="1651000" y="2743200"/>
          <a:ext cx="1092200" cy="838200"/>
        </p:xfrm>
        <a:graphic>
          <a:graphicData uri="http://schemas.openxmlformats.org/presentationml/2006/ole">
            <mc:AlternateContent xmlns:mc="http://schemas.openxmlformats.org/markup-compatibility/2006">
              <mc:Choice xmlns:v="urn:schemas-microsoft-com:vml" Requires="v">
                <p:oleObj spid="_x0000_s80952" name="Equation" r:id="rId7" imgW="1091880" imgH="838080" progId="Equation.DSMT4">
                  <p:embed/>
                </p:oleObj>
              </mc:Choice>
              <mc:Fallback>
                <p:oleObj name="Equation" r:id="rId7" imgW="1091880" imgH="838080" progId="Equation.DSMT4">
                  <p:embed/>
                  <p:pic>
                    <p:nvPicPr>
                      <p:cNvPr id="6202" name="Object 58"/>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5100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03" name="Object 59"/>
          <p:cNvGraphicFramePr>
            <a:graphicFrameLocks noChangeAspect="1"/>
          </p:cNvGraphicFramePr>
          <p:nvPr/>
        </p:nvGraphicFramePr>
        <p:xfrm>
          <a:off x="2895600" y="2743200"/>
          <a:ext cx="812800" cy="838200"/>
        </p:xfrm>
        <a:graphic>
          <a:graphicData uri="http://schemas.openxmlformats.org/presentationml/2006/ole">
            <mc:AlternateContent xmlns:mc="http://schemas.openxmlformats.org/markup-compatibility/2006">
              <mc:Choice xmlns:v="urn:schemas-microsoft-com:vml" Requires="v">
                <p:oleObj spid="_x0000_s80953" name="Equation" r:id="rId9" imgW="812520" imgH="838080" progId="Equation.DSMT4">
                  <p:embed/>
                </p:oleObj>
              </mc:Choice>
              <mc:Fallback>
                <p:oleObj name="Equation" r:id="rId9" imgW="812520" imgH="838080" progId="Equation.DSMT4">
                  <p:embed/>
                  <p:pic>
                    <p:nvPicPr>
                      <p:cNvPr id="6203" name="Object 5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95600" y="2743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07" name="Object 63"/>
          <p:cNvGraphicFramePr>
            <a:graphicFrameLocks noChangeAspect="1"/>
          </p:cNvGraphicFramePr>
          <p:nvPr/>
        </p:nvGraphicFramePr>
        <p:xfrm>
          <a:off x="4521200" y="3905250"/>
          <a:ext cx="1879600" cy="901700"/>
        </p:xfrm>
        <a:graphic>
          <a:graphicData uri="http://schemas.openxmlformats.org/presentationml/2006/ole">
            <mc:AlternateContent xmlns:mc="http://schemas.openxmlformats.org/markup-compatibility/2006">
              <mc:Choice xmlns:v="urn:schemas-microsoft-com:vml" Requires="v">
                <p:oleObj spid="_x0000_s80954" name="Equation" r:id="rId11" imgW="1879560" imgH="901440" progId="Equation.DSMT4">
                  <p:embed/>
                </p:oleObj>
              </mc:Choice>
              <mc:Fallback>
                <p:oleObj name="Equation" r:id="rId11" imgW="1879560" imgH="901440" progId="Equation.DSMT4">
                  <p:embed/>
                  <p:pic>
                    <p:nvPicPr>
                      <p:cNvPr id="6207" name="Object 6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21200" y="3905250"/>
                        <a:ext cx="1879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08" name="Object 64"/>
          <p:cNvGraphicFramePr>
            <a:graphicFrameLocks noChangeAspect="1"/>
          </p:cNvGraphicFramePr>
          <p:nvPr/>
        </p:nvGraphicFramePr>
        <p:xfrm>
          <a:off x="3859566" y="3962400"/>
          <a:ext cx="203200" cy="292100"/>
        </p:xfrm>
        <a:graphic>
          <a:graphicData uri="http://schemas.openxmlformats.org/presentationml/2006/ole">
            <mc:AlternateContent xmlns:mc="http://schemas.openxmlformats.org/markup-compatibility/2006">
              <mc:Choice xmlns:v="urn:schemas-microsoft-com:vml" Requires="v">
                <p:oleObj spid="_x0000_s80955" name="Equation" r:id="rId13" imgW="203040" imgH="291960" progId="Equation.DSMT4">
                  <p:embed/>
                </p:oleObj>
              </mc:Choice>
              <mc:Fallback>
                <p:oleObj name="Equation" r:id="rId13" imgW="203040" imgH="291960" progId="Equation.DSMT4">
                  <p:embed/>
                  <p:pic>
                    <p:nvPicPr>
                      <p:cNvPr id="6208" name="Object 6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59566" y="39624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09" name="Object 65"/>
          <p:cNvGraphicFramePr>
            <a:graphicFrameLocks noChangeAspect="1"/>
          </p:cNvGraphicFramePr>
          <p:nvPr/>
        </p:nvGraphicFramePr>
        <p:xfrm>
          <a:off x="4159190" y="3953522"/>
          <a:ext cx="203200" cy="279400"/>
        </p:xfrm>
        <a:graphic>
          <a:graphicData uri="http://schemas.openxmlformats.org/presentationml/2006/ole">
            <mc:AlternateContent xmlns:mc="http://schemas.openxmlformats.org/markup-compatibility/2006">
              <mc:Choice xmlns:v="urn:schemas-microsoft-com:vml" Requires="v">
                <p:oleObj spid="_x0000_s80956" name="Equation" r:id="rId15" imgW="203040" imgH="279360" progId="Equation.DSMT4">
                  <p:embed/>
                </p:oleObj>
              </mc:Choice>
              <mc:Fallback>
                <p:oleObj name="Equation" r:id="rId15" imgW="203040" imgH="279360" progId="Equation.DSMT4">
                  <p:embed/>
                  <p:pic>
                    <p:nvPicPr>
                      <p:cNvPr id="6209" name="Object 6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59190" y="3953522"/>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10" name="Object 66"/>
          <p:cNvGraphicFramePr>
            <a:graphicFrameLocks noChangeAspect="1"/>
          </p:cNvGraphicFramePr>
          <p:nvPr/>
        </p:nvGraphicFramePr>
        <p:xfrm>
          <a:off x="3689410" y="4451410"/>
          <a:ext cx="190500" cy="279400"/>
        </p:xfrm>
        <a:graphic>
          <a:graphicData uri="http://schemas.openxmlformats.org/presentationml/2006/ole">
            <mc:AlternateContent xmlns:mc="http://schemas.openxmlformats.org/markup-compatibility/2006">
              <mc:Choice xmlns:v="urn:schemas-microsoft-com:vml" Requires="v">
                <p:oleObj spid="_x0000_s80957" name="Equation" r:id="rId17" imgW="190440" imgH="279360" progId="Equation.DSMT4">
                  <p:embed/>
                </p:oleObj>
              </mc:Choice>
              <mc:Fallback>
                <p:oleObj name="Equation" r:id="rId17" imgW="190440" imgH="279360" progId="Equation.DSMT4">
                  <p:embed/>
                  <p:pic>
                    <p:nvPicPr>
                      <p:cNvPr id="6210" name="Object 6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89410" y="445141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11" name="Object 67"/>
          <p:cNvGraphicFramePr>
            <a:graphicFrameLocks noChangeAspect="1"/>
          </p:cNvGraphicFramePr>
          <p:nvPr/>
        </p:nvGraphicFramePr>
        <p:xfrm>
          <a:off x="4029722" y="4437356"/>
          <a:ext cx="190500" cy="279400"/>
        </p:xfrm>
        <a:graphic>
          <a:graphicData uri="http://schemas.openxmlformats.org/presentationml/2006/ole">
            <mc:AlternateContent xmlns:mc="http://schemas.openxmlformats.org/markup-compatibility/2006">
              <mc:Choice xmlns:v="urn:schemas-microsoft-com:vml" Requires="v">
                <p:oleObj spid="_x0000_s80958" name="Equation" r:id="rId19" imgW="190440" imgH="279360" progId="Equation.DSMT4">
                  <p:embed/>
                </p:oleObj>
              </mc:Choice>
              <mc:Fallback>
                <p:oleObj name="Equation" r:id="rId19" imgW="190440" imgH="279360" progId="Equation.DSMT4">
                  <p:embed/>
                  <p:pic>
                    <p:nvPicPr>
                      <p:cNvPr id="6211" name="Object 6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29722" y="443735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12" name="Object 68"/>
          <p:cNvGraphicFramePr>
            <a:graphicFrameLocks noChangeAspect="1"/>
          </p:cNvGraphicFramePr>
          <p:nvPr/>
        </p:nvGraphicFramePr>
        <p:xfrm>
          <a:off x="4848812" y="3895078"/>
          <a:ext cx="444500" cy="838200"/>
        </p:xfrm>
        <a:graphic>
          <a:graphicData uri="http://schemas.openxmlformats.org/presentationml/2006/ole">
            <mc:AlternateContent xmlns:mc="http://schemas.openxmlformats.org/markup-compatibility/2006">
              <mc:Choice xmlns:v="urn:schemas-microsoft-com:vml" Requires="v">
                <p:oleObj spid="_x0000_s80959" name="Equation" r:id="rId20" imgW="444240" imgH="838080" progId="Equation.DSMT4">
                  <p:embed/>
                </p:oleObj>
              </mc:Choice>
              <mc:Fallback>
                <p:oleObj name="Equation" r:id="rId20" imgW="444240" imgH="838080" progId="Equation.DSMT4">
                  <p:embed/>
                  <p:pic>
                    <p:nvPicPr>
                      <p:cNvPr id="6212" name="Object 6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848812" y="3895078"/>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13" name="Object 69"/>
          <p:cNvGraphicFramePr>
            <a:graphicFrameLocks noChangeAspect="1"/>
          </p:cNvGraphicFramePr>
          <p:nvPr/>
        </p:nvGraphicFramePr>
        <p:xfrm>
          <a:off x="5833122" y="3930590"/>
          <a:ext cx="635000" cy="838200"/>
        </p:xfrm>
        <a:graphic>
          <a:graphicData uri="http://schemas.openxmlformats.org/presentationml/2006/ole">
            <mc:AlternateContent xmlns:mc="http://schemas.openxmlformats.org/markup-compatibility/2006">
              <mc:Choice xmlns:v="urn:schemas-microsoft-com:vml" Requires="v">
                <p:oleObj spid="_x0000_s80960" name="Equation" r:id="rId22" imgW="634680" imgH="838080" progId="Equation.DSMT4">
                  <p:embed/>
                </p:oleObj>
              </mc:Choice>
              <mc:Fallback>
                <p:oleObj name="Equation" r:id="rId22" imgW="634680" imgH="838080" progId="Equation.DSMT4">
                  <p:embed/>
                  <p:pic>
                    <p:nvPicPr>
                      <p:cNvPr id="6213" name="Object 6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833122" y="3930590"/>
                        <a:ext cx="63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14" name="Object 70"/>
          <p:cNvGraphicFramePr>
            <a:graphicFrameLocks noChangeAspect="1"/>
          </p:cNvGraphicFramePr>
          <p:nvPr/>
        </p:nvGraphicFramePr>
        <p:xfrm>
          <a:off x="3850688" y="2743200"/>
          <a:ext cx="431800" cy="838200"/>
        </p:xfrm>
        <a:graphic>
          <a:graphicData uri="http://schemas.openxmlformats.org/presentationml/2006/ole">
            <mc:AlternateContent xmlns:mc="http://schemas.openxmlformats.org/markup-compatibility/2006">
              <mc:Choice xmlns:v="urn:schemas-microsoft-com:vml" Requires="v">
                <p:oleObj spid="_x0000_s80961" name="Equation" r:id="rId24" imgW="431640" imgH="838080" progId="Equation.DSMT4">
                  <p:embed/>
                </p:oleObj>
              </mc:Choice>
              <mc:Fallback>
                <p:oleObj name="Equation" r:id="rId24" imgW="431640" imgH="838080" progId="Equation.DSMT4">
                  <p:embed/>
                  <p:pic>
                    <p:nvPicPr>
                      <p:cNvPr id="6214" name="Object 70"/>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850688" y="2743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15" name="Object 71"/>
          <p:cNvGraphicFramePr>
            <a:graphicFrameLocks noChangeAspect="1"/>
          </p:cNvGraphicFramePr>
          <p:nvPr/>
        </p:nvGraphicFramePr>
        <p:xfrm>
          <a:off x="3771900" y="2729266"/>
          <a:ext cx="571500" cy="901700"/>
        </p:xfrm>
        <a:graphic>
          <a:graphicData uri="http://schemas.openxmlformats.org/presentationml/2006/ole">
            <mc:AlternateContent xmlns:mc="http://schemas.openxmlformats.org/markup-compatibility/2006">
              <mc:Choice xmlns:v="urn:schemas-microsoft-com:vml" Requires="v">
                <p:oleObj spid="_x0000_s80962" name="Equation" r:id="rId26" imgW="571320" imgH="901440" progId="Equation.DSMT4">
                  <p:embed/>
                </p:oleObj>
              </mc:Choice>
              <mc:Fallback>
                <p:oleObj name="Equation" r:id="rId26" imgW="571320" imgH="901440" progId="Equation.DSMT4">
                  <p:embed/>
                  <p:pic>
                    <p:nvPicPr>
                      <p:cNvPr id="6215" name="Object 7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71900" y="2729266"/>
                        <a:ext cx="571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0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0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2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2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2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2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24: </a:t>
            </a:r>
            <a:r>
              <a:rPr lang="en-US" dirty="0"/>
              <a:t>Finding Fractional Parts of Mixed Numbers</a:t>
            </a:r>
            <a:r>
              <a:rPr lang="en-US" sz="3200" dirty="0">
                <a:solidFill>
                  <a:schemeClr val="accent1"/>
                </a:solidFill>
              </a:rPr>
              <a:t> </a:t>
            </a:r>
          </a:p>
        </p:txBody>
      </p:sp>
      <p:sp>
        <p:nvSpPr>
          <p:cNvPr id="10" name="Rectangle 9"/>
          <p:cNvSpPr/>
          <p:nvPr/>
        </p:nvSpPr>
        <p:spPr>
          <a:xfrm>
            <a:off x="457200" y="2143780"/>
            <a:ext cx="1507144" cy="523220"/>
          </a:xfrm>
          <a:prstGeom prst="rect">
            <a:avLst/>
          </a:prstGeom>
        </p:spPr>
        <p:txBody>
          <a:bodyPr wrap="none">
            <a:spAutoFit/>
          </a:bodyPr>
          <a:lstStyle/>
          <a:p>
            <a:r>
              <a:rPr lang="en-US" sz="2800" b="1" dirty="0"/>
              <a:t>Solution</a:t>
            </a:r>
            <a:r>
              <a:rPr lang="en-US" sz="2800" dirty="0"/>
              <a:t> </a:t>
            </a:r>
          </a:p>
        </p:txBody>
      </p:sp>
      <p:sp>
        <p:nvSpPr>
          <p:cNvPr id="26" name="Rectangle 3"/>
          <p:cNvSpPr txBox="1">
            <a:spLocks/>
          </p:cNvSpPr>
          <p:nvPr/>
        </p:nvSpPr>
        <p:spPr>
          <a:xfrm>
            <a:off x="457200" y="1280160"/>
            <a:ext cx="8305800" cy="523220"/>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of </a:t>
            </a:r>
          </a:p>
        </p:txBody>
      </p:sp>
      <p:graphicFrame>
        <p:nvGraphicFramePr>
          <p:cNvPr id="27" name="Object 4"/>
          <p:cNvGraphicFramePr>
            <a:graphicFrameLocks noGrp="1" noChangeAspect="1"/>
          </p:cNvGraphicFramePr>
          <p:nvPr>
            <p:ph idx="1"/>
          </p:nvPr>
        </p:nvGraphicFramePr>
        <p:xfrm>
          <a:off x="1295400" y="1143000"/>
          <a:ext cx="254000" cy="838200"/>
        </p:xfrm>
        <a:graphic>
          <a:graphicData uri="http://schemas.openxmlformats.org/presentationml/2006/ole">
            <mc:AlternateContent xmlns:mc="http://schemas.openxmlformats.org/markup-compatibility/2006">
              <mc:Choice xmlns:v="urn:schemas-microsoft-com:vml" Requires="v">
                <p:oleObj spid="_x0000_s82982" name="Equation" r:id="rId3" imgW="253800" imgH="838080" progId="Equation.DSMT4">
                  <p:embed/>
                </p:oleObj>
              </mc:Choice>
              <mc:Fallback>
                <p:oleObj name="Equation" r:id="rId3" imgW="253800" imgH="838080" progId="Equation.DSMT4">
                  <p:embed/>
                  <p:pic>
                    <p:nvPicPr>
                      <p:cNvPr id="27"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3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 name="Object 62"/>
          <p:cNvGraphicFramePr>
            <a:graphicFrameLocks noGrp="1" noChangeAspect="1"/>
          </p:cNvGraphicFramePr>
          <p:nvPr/>
        </p:nvGraphicFramePr>
        <p:xfrm>
          <a:off x="2095500" y="1143000"/>
          <a:ext cx="571500" cy="825500"/>
        </p:xfrm>
        <a:graphic>
          <a:graphicData uri="http://schemas.openxmlformats.org/presentationml/2006/ole">
            <mc:AlternateContent xmlns:mc="http://schemas.openxmlformats.org/markup-compatibility/2006">
              <mc:Choice xmlns:v="urn:schemas-microsoft-com:vml" Requires="v">
                <p:oleObj spid="_x0000_s82983" name="Equation" r:id="rId5" imgW="571320" imgH="825480" progId="Equation.DSMT4">
                  <p:embed/>
                </p:oleObj>
              </mc:Choice>
              <mc:Fallback>
                <p:oleObj name="Equation" r:id="rId5" imgW="571320" imgH="825480" progId="Equation.DSMT4">
                  <p:embed/>
                  <p:pic>
                    <p:nvPicPr>
                      <p:cNvPr id="28" name="Object 62"/>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95500" y="1143000"/>
                        <a:ext cx="571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52" name="Object 60"/>
          <p:cNvGraphicFramePr>
            <a:graphicFrameLocks noChangeAspect="1"/>
          </p:cNvGraphicFramePr>
          <p:nvPr/>
        </p:nvGraphicFramePr>
        <p:xfrm>
          <a:off x="533400" y="3009900"/>
          <a:ext cx="850900" cy="838200"/>
        </p:xfrm>
        <a:graphic>
          <a:graphicData uri="http://schemas.openxmlformats.org/presentationml/2006/ole">
            <mc:AlternateContent xmlns:mc="http://schemas.openxmlformats.org/markup-compatibility/2006">
              <mc:Choice xmlns:v="urn:schemas-microsoft-com:vml" Requires="v">
                <p:oleObj spid="_x0000_s82984" name="Equation" r:id="rId7" imgW="850680" imgH="838080" progId="Equation.DSMT4">
                  <p:embed/>
                </p:oleObj>
              </mc:Choice>
              <mc:Fallback>
                <p:oleObj name="Equation" r:id="rId7" imgW="850680" imgH="838080" progId="Equation.DSMT4">
                  <p:embed/>
                  <p:pic>
                    <p:nvPicPr>
                      <p:cNvPr id="8252" name="Object 6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0099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53" name="Object 61"/>
          <p:cNvGraphicFramePr>
            <a:graphicFrameLocks noChangeAspect="1"/>
          </p:cNvGraphicFramePr>
          <p:nvPr/>
        </p:nvGraphicFramePr>
        <p:xfrm>
          <a:off x="1524000" y="3009900"/>
          <a:ext cx="2362200" cy="838200"/>
        </p:xfrm>
        <a:graphic>
          <a:graphicData uri="http://schemas.openxmlformats.org/presentationml/2006/ole">
            <mc:AlternateContent xmlns:mc="http://schemas.openxmlformats.org/markup-compatibility/2006">
              <mc:Choice xmlns:v="urn:schemas-microsoft-com:vml" Requires="v">
                <p:oleObj spid="_x0000_s82985" name="Equation" r:id="rId9" imgW="2361960" imgH="838080" progId="Equation.DSMT4">
                  <p:embed/>
                </p:oleObj>
              </mc:Choice>
              <mc:Fallback>
                <p:oleObj name="Equation" r:id="rId9" imgW="2361960" imgH="838080" progId="Equation.DSMT4">
                  <p:embed/>
                  <p:pic>
                    <p:nvPicPr>
                      <p:cNvPr id="8253" name="Object 6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3009900"/>
                        <a:ext cx="236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54" name="Object 62"/>
          <p:cNvGraphicFramePr>
            <a:graphicFrameLocks noChangeAspect="1"/>
          </p:cNvGraphicFramePr>
          <p:nvPr/>
        </p:nvGraphicFramePr>
        <p:xfrm>
          <a:off x="4013200" y="3016250"/>
          <a:ext cx="1422400" cy="825500"/>
        </p:xfrm>
        <a:graphic>
          <a:graphicData uri="http://schemas.openxmlformats.org/presentationml/2006/ole">
            <mc:AlternateContent xmlns:mc="http://schemas.openxmlformats.org/markup-compatibility/2006">
              <mc:Choice xmlns:v="urn:schemas-microsoft-com:vml" Requires="v">
                <p:oleObj spid="_x0000_s82986" name="Equation" r:id="rId11" imgW="1422360" imgH="825480" progId="Equation.DSMT4">
                  <p:embed/>
                </p:oleObj>
              </mc:Choice>
              <mc:Fallback>
                <p:oleObj name="Equation" r:id="rId11" imgW="1422360" imgH="825480" progId="Equation.DSMT4">
                  <p:embed/>
                  <p:pic>
                    <p:nvPicPr>
                      <p:cNvPr id="8254" name="Object 6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13200" y="3016250"/>
                        <a:ext cx="1422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55" name="Object 63"/>
          <p:cNvGraphicFramePr>
            <a:graphicFrameLocks noChangeAspect="1"/>
          </p:cNvGraphicFramePr>
          <p:nvPr/>
        </p:nvGraphicFramePr>
        <p:xfrm>
          <a:off x="3352800" y="2971800"/>
          <a:ext cx="254000" cy="368300"/>
        </p:xfrm>
        <a:graphic>
          <a:graphicData uri="http://schemas.openxmlformats.org/presentationml/2006/ole">
            <mc:AlternateContent xmlns:mc="http://schemas.openxmlformats.org/markup-compatibility/2006">
              <mc:Choice xmlns:v="urn:schemas-microsoft-com:vml" Requires="v">
                <p:oleObj spid="_x0000_s82987" name="Equation" r:id="rId13" imgW="253890" imgH="368140" progId="Equation.DSMT4">
                  <p:embed/>
                </p:oleObj>
              </mc:Choice>
              <mc:Fallback>
                <p:oleObj name="Equation" r:id="rId13" imgW="253890" imgH="368140" progId="Equation.DSMT4">
                  <p:embed/>
                  <p:pic>
                    <p:nvPicPr>
                      <p:cNvPr id="8255" name="Object 6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52800" y="2971800"/>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56" name="Object 64"/>
          <p:cNvGraphicFramePr>
            <a:graphicFrameLocks noChangeAspect="1"/>
          </p:cNvGraphicFramePr>
          <p:nvPr/>
        </p:nvGraphicFramePr>
        <p:xfrm>
          <a:off x="2971800" y="3517900"/>
          <a:ext cx="254000" cy="368300"/>
        </p:xfrm>
        <a:graphic>
          <a:graphicData uri="http://schemas.openxmlformats.org/presentationml/2006/ole">
            <mc:AlternateContent xmlns:mc="http://schemas.openxmlformats.org/markup-compatibility/2006">
              <mc:Choice xmlns:v="urn:schemas-microsoft-com:vml" Requires="v">
                <p:oleObj spid="_x0000_s82988" name="Equation" r:id="rId15" imgW="253890" imgH="368140" progId="Equation.DSMT4">
                  <p:embed/>
                </p:oleObj>
              </mc:Choice>
              <mc:Fallback>
                <p:oleObj name="Equation" r:id="rId15" imgW="253890" imgH="368140" progId="Equation.DSMT4">
                  <p:embed/>
                  <p:pic>
                    <p:nvPicPr>
                      <p:cNvPr id="8256" name="Object 6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71800" y="3517900"/>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57" name="Object 65"/>
          <p:cNvGraphicFramePr>
            <a:graphicFrameLocks noChangeAspect="1"/>
          </p:cNvGraphicFramePr>
          <p:nvPr/>
        </p:nvGraphicFramePr>
        <p:xfrm>
          <a:off x="3276600" y="3505200"/>
          <a:ext cx="254000" cy="368300"/>
        </p:xfrm>
        <a:graphic>
          <a:graphicData uri="http://schemas.openxmlformats.org/presentationml/2006/ole">
            <mc:AlternateContent xmlns:mc="http://schemas.openxmlformats.org/markup-compatibility/2006">
              <mc:Choice xmlns:v="urn:schemas-microsoft-com:vml" Requires="v">
                <p:oleObj spid="_x0000_s82989" name="Equation" r:id="rId16" imgW="253890" imgH="368140" progId="Equation.DSMT4">
                  <p:embed/>
                </p:oleObj>
              </mc:Choice>
              <mc:Fallback>
                <p:oleObj name="Equation" r:id="rId16" imgW="253890" imgH="368140" progId="Equation.DSMT4">
                  <p:embed/>
                  <p:pic>
                    <p:nvPicPr>
                      <p:cNvPr id="8257" name="Object 6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76600" y="3505200"/>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58" name="Object 66"/>
          <p:cNvGraphicFramePr>
            <a:graphicFrameLocks noChangeAspect="1"/>
          </p:cNvGraphicFramePr>
          <p:nvPr/>
        </p:nvGraphicFramePr>
        <p:xfrm>
          <a:off x="2971800" y="2984500"/>
          <a:ext cx="254000" cy="368300"/>
        </p:xfrm>
        <a:graphic>
          <a:graphicData uri="http://schemas.openxmlformats.org/presentationml/2006/ole">
            <mc:AlternateContent xmlns:mc="http://schemas.openxmlformats.org/markup-compatibility/2006">
              <mc:Choice xmlns:v="urn:schemas-microsoft-com:vml" Requires="v">
                <p:oleObj spid="_x0000_s82990" name="Equation" r:id="rId17" imgW="253890" imgH="368140" progId="Equation.DSMT4">
                  <p:embed/>
                </p:oleObj>
              </mc:Choice>
              <mc:Fallback>
                <p:oleObj name="Equation" r:id="rId17" imgW="253890" imgH="368140" progId="Equation.DSMT4">
                  <p:embed/>
                  <p:pic>
                    <p:nvPicPr>
                      <p:cNvPr id="8258" name="Object 6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71800" y="2984500"/>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5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2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2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25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To Divide with Mixed Numbers </a:t>
            </a:r>
            <a:endParaRPr lang="en-US" sz="3200" dirty="0">
              <a:solidFill>
                <a:schemeClr val="accent1"/>
              </a:solidFill>
            </a:endParaRPr>
          </a:p>
        </p:txBody>
      </p:sp>
      <p:sp>
        <p:nvSpPr>
          <p:cNvPr id="20" name="Rectangle 19"/>
          <p:cNvSpPr>
            <a:spLocks noGrp="1"/>
          </p:cNvSpPr>
          <p:nvPr/>
        </p:nvSpPr>
        <p:spPr>
          <a:xfrm>
            <a:off x="457200" y="1280160"/>
            <a:ext cx="8229600" cy="2723310"/>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Aft>
                <a:spcPts val="1700"/>
              </a:spcAft>
            </a:pPr>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Change each mixed number to an improper fraction.</a:t>
            </a:r>
          </a:p>
          <a:p>
            <a:pPr marL="514350" indent="-514350">
              <a:buFont typeface="+mj-lt"/>
              <a:buAutoNum type="arabicPeriod"/>
            </a:pPr>
            <a:r>
              <a:rPr lang="en-US" dirty="0">
                <a:solidFill>
                  <a:srgbClr val="000000"/>
                </a:solidFill>
              </a:rPr>
              <a:t>Multiply by the reciprocal of the divisor.</a:t>
            </a:r>
          </a:p>
          <a:p>
            <a:pPr marL="514350" indent="-514350">
              <a:buFont typeface="+mj-lt"/>
              <a:buAutoNum type="arabicPeriod"/>
            </a:pPr>
            <a:r>
              <a:rPr lang="en-US" dirty="0">
                <a:solidFill>
                  <a:srgbClr val="000000"/>
                </a:solidFill>
              </a:rPr>
              <a:t>Reduce, if possible.</a:t>
            </a:r>
            <a:endParaRPr lang="en-US" b="1" dirty="0">
              <a:solidFill>
                <a:srgbClr val="000000"/>
              </a:solidFill>
              <a:latin typeface="Calibri"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25: </a:t>
            </a:r>
            <a:r>
              <a:rPr lang="en-US" dirty="0"/>
              <a:t>Dividing and Reducing Mixed Numbers</a:t>
            </a:r>
            <a:endParaRPr lang="en-US" sz="3200" dirty="0">
              <a:solidFill>
                <a:schemeClr val="accent1"/>
              </a:solidFill>
            </a:endParaRPr>
          </a:p>
        </p:txBody>
      </p:sp>
      <p:sp>
        <p:nvSpPr>
          <p:cNvPr id="18436" name="Rectangle 4"/>
          <p:cNvSpPr>
            <a:spLocks/>
          </p:cNvSpPr>
          <p:nvPr/>
        </p:nvSpPr>
        <p:spPr bwMode="auto">
          <a:xfrm>
            <a:off x="457200" y="1280160"/>
            <a:ext cx="8229600" cy="523220"/>
          </a:xfrm>
          <a:prstGeom prst="rect">
            <a:avLst/>
          </a:prstGeom>
          <a:noFill/>
          <a:ln w="9525">
            <a:noFill/>
            <a:miter lim="800000"/>
            <a:headEnd/>
            <a:tailEnd/>
          </a:ln>
        </p:spPr>
        <p:txBody>
          <a:bodyPr>
            <a:spAutoFit/>
          </a:bodyPr>
          <a:lstStyle/>
          <a:p>
            <a:pPr algn="just" eaLnBrk="0" hangingPunct="0">
              <a:spcBef>
                <a:spcPct val="20000"/>
              </a:spcBef>
              <a:buFont typeface="Courier New" pitchFamily="49" charset="0"/>
              <a:buNone/>
            </a:pPr>
            <a:r>
              <a:rPr lang="en-US" sz="2800" dirty="0"/>
              <a:t>Divide and reduce to lowest terms: </a:t>
            </a:r>
            <a:r>
              <a:rPr lang="en-US" sz="2800" i="1" dirty="0">
                <a:latin typeface="Calibri" pitchFamily="34" charset="0"/>
              </a:rPr>
              <a:t> </a:t>
            </a:r>
          </a:p>
        </p:txBody>
      </p:sp>
      <p:graphicFrame>
        <p:nvGraphicFramePr>
          <p:cNvPr id="13340" name="Object 28"/>
          <p:cNvGraphicFramePr>
            <a:graphicFrameLocks noChangeAspect="1"/>
          </p:cNvGraphicFramePr>
          <p:nvPr/>
        </p:nvGraphicFramePr>
        <p:xfrm>
          <a:off x="5664200" y="1143000"/>
          <a:ext cx="1270000" cy="838200"/>
        </p:xfrm>
        <a:graphic>
          <a:graphicData uri="http://schemas.openxmlformats.org/presentationml/2006/ole">
            <mc:AlternateContent xmlns:mc="http://schemas.openxmlformats.org/markup-compatibility/2006">
              <mc:Choice xmlns:v="urn:schemas-microsoft-com:vml" Requires="v">
                <p:oleObj spid="_x0000_s87082" name="Equation" r:id="rId3" imgW="1269720" imgH="838080" progId="Equation.DSMT4">
                  <p:embed/>
                </p:oleObj>
              </mc:Choice>
              <mc:Fallback>
                <p:oleObj name="Equation" r:id="rId3" imgW="1269720" imgH="838080" progId="Equation.DSMT4">
                  <p:embed/>
                  <p:pic>
                    <p:nvPicPr>
                      <p:cNvPr id="1334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4200" y="11430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4"/>
          <p:cNvSpPr>
            <a:spLocks/>
          </p:cNvSpPr>
          <p:nvPr/>
        </p:nvSpPr>
        <p:spPr bwMode="auto">
          <a:xfrm>
            <a:off x="457200" y="1991380"/>
            <a:ext cx="1905000" cy="523220"/>
          </a:xfrm>
          <a:prstGeom prst="rect">
            <a:avLst/>
          </a:prstGeom>
          <a:noFill/>
          <a:ln w="9525">
            <a:noFill/>
            <a:miter lim="800000"/>
            <a:headEnd/>
            <a:tailEnd/>
          </a:ln>
        </p:spPr>
        <p:txBody>
          <a:bodyPr wrap="square">
            <a:spAutoFit/>
          </a:bodyPr>
          <a:lstStyle/>
          <a:p>
            <a:pPr algn="just" eaLnBrk="0" hangingPunct="0">
              <a:spcBef>
                <a:spcPct val="20000"/>
              </a:spcBef>
              <a:buFont typeface="Courier New" pitchFamily="49" charset="0"/>
              <a:buNone/>
            </a:pPr>
            <a:r>
              <a:rPr lang="en-US" sz="2800" b="1" dirty="0"/>
              <a:t>Solution</a:t>
            </a:r>
            <a:endParaRPr lang="en-US" sz="2800" b="1" i="1" dirty="0">
              <a:latin typeface="Calibri" pitchFamily="34" charset="0"/>
            </a:endParaRPr>
          </a:p>
        </p:txBody>
      </p:sp>
      <p:graphicFrame>
        <p:nvGraphicFramePr>
          <p:cNvPr id="13341" name="Object 29"/>
          <p:cNvGraphicFramePr>
            <a:graphicFrameLocks noChangeAspect="1"/>
          </p:cNvGraphicFramePr>
          <p:nvPr/>
        </p:nvGraphicFramePr>
        <p:xfrm>
          <a:off x="609600" y="2590800"/>
          <a:ext cx="1270000" cy="838200"/>
        </p:xfrm>
        <a:graphic>
          <a:graphicData uri="http://schemas.openxmlformats.org/presentationml/2006/ole">
            <mc:AlternateContent xmlns:mc="http://schemas.openxmlformats.org/markup-compatibility/2006">
              <mc:Choice xmlns:v="urn:schemas-microsoft-com:vml" Requires="v">
                <p:oleObj spid="_x0000_s87083" name="Equation" r:id="rId5" imgW="1269720" imgH="838080" progId="Equation.DSMT4">
                  <p:embed/>
                </p:oleObj>
              </mc:Choice>
              <mc:Fallback>
                <p:oleObj name="Equation" r:id="rId5" imgW="1269720" imgH="838080" progId="Equation.DSMT4">
                  <p:embed/>
                  <p:pic>
                    <p:nvPicPr>
                      <p:cNvPr id="13341"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5908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42" name="Object 30"/>
          <p:cNvGraphicFramePr>
            <a:graphicFrameLocks noChangeAspect="1"/>
          </p:cNvGraphicFramePr>
          <p:nvPr/>
        </p:nvGraphicFramePr>
        <p:xfrm>
          <a:off x="2120900" y="2590800"/>
          <a:ext cx="1511300" cy="838200"/>
        </p:xfrm>
        <a:graphic>
          <a:graphicData uri="http://schemas.openxmlformats.org/presentationml/2006/ole">
            <mc:AlternateContent xmlns:mc="http://schemas.openxmlformats.org/markup-compatibility/2006">
              <mc:Choice xmlns:v="urn:schemas-microsoft-com:vml" Requires="v">
                <p:oleObj spid="_x0000_s87084" name="Equation" r:id="rId7" imgW="1511280" imgH="838080" progId="Equation.DSMT4">
                  <p:embed/>
                </p:oleObj>
              </mc:Choice>
              <mc:Fallback>
                <p:oleObj name="Equation" r:id="rId7" imgW="1511280" imgH="838080" progId="Equation.DSMT4">
                  <p:embed/>
                  <p:pic>
                    <p:nvPicPr>
                      <p:cNvPr id="13342" name="Object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0900" y="25908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43" name="Object 31"/>
          <p:cNvGraphicFramePr>
            <a:graphicFrameLocks noChangeAspect="1"/>
          </p:cNvGraphicFramePr>
          <p:nvPr>
            <p:extLst/>
          </p:nvPr>
        </p:nvGraphicFramePr>
        <p:xfrm>
          <a:off x="2108200" y="3505200"/>
          <a:ext cx="1308100" cy="838200"/>
        </p:xfrm>
        <a:graphic>
          <a:graphicData uri="http://schemas.openxmlformats.org/presentationml/2006/ole">
            <mc:AlternateContent xmlns:mc="http://schemas.openxmlformats.org/markup-compatibility/2006">
              <mc:Choice xmlns:v="urn:schemas-microsoft-com:vml" Requires="v">
                <p:oleObj spid="_x0000_s87085" name="Equation" r:id="rId9" imgW="1307880" imgH="838080" progId="Equation.DSMT4">
                  <p:embed/>
                </p:oleObj>
              </mc:Choice>
              <mc:Fallback>
                <p:oleObj name="Equation" r:id="rId9" imgW="1307880" imgH="838080" progId="Equation.DSMT4">
                  <p:embed/>
                  <p:pic>
                    <p:nvPicPr>
                      <p:cNvPr id="13343" name="Object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08200" y="3505200"/>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44" name="Object 32"/>
          <p:cNvGraphicFramePr>
            <a:graphicFrameLocks noChangeAspect="1"/>
          </p:cNvGraphicFramePr>
          <p:nvPr/>
        </p:nvGraphicFramePr>
        <p:xfrm>
          <a:off x="2108200" y="4495800"/>
          <a:ext cx="1397000" cy="838200"/>
        </p:xfrm>
        <a:graphic>
          <a:graphicData uri="http://schemas.openxmlformats.org/presentationml/2006/ole">
            <mc:AlternateContent xmlns:mc="http://schemas.openxmlformats.org/markup-compatibility/2006">
              <mc:Choice xmlns:v="urn:schemas-microsoft-com:vml" Requires="v">
                <p:oleObj spid="_x0000_s87086" name="Equation" r:id="rId11" imgW="1396800" imgH="838080" progId="Equation.DSMT4">
                  <p:embed/>
                </p:oleObj>
              </mc:Choice>
              <mc:Fallback>
                <p:oleObj name="Equation" r:id="rId11" imgW="1396800" imgH="838080" progId="Equation.DSMT4">
                  <p:embed/>
                  <p:pic>
                    <p:nvPicPr>
                      <p:cNvPr id="13344" name="Object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08200" y="4495800"/>
                        <a:ext cx="139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45" name="Object 33"/>
          <p:cNvGraphicFramePr>
            <a:graphicFrameLocks noChangeAspect="1"/>
          </p:cNvGraphicFramePr>
          <p:nvPr>
            <p:extLst/>
          </p:nvPr>
        </p:nvGraphicFramePr>
        <p:xfrm>
          <a:off x="3632200" y="4495800"/>
          <a:ext cx="749300" cy="825500"/>
        </p:xfrm>
        <a:graphic>
          <a:graphicData uri="http://schemas.openxmlformats.org/presentationml/2006/ole">
            <mc:AlternateContent xmlns:mc="http://schemas.openxmlformats.org/markup-compatibility/2006">
              <mc:Choice xmlns:v="urn:schemas-microsoft-com:vml" Requires="v">
                <p:oleObj spid="_x0000_s87087" name="Equation" r:id="rId13" imgW="749160" imgH="825480" progId="Equation.DSMT4">
                  <p:embed/>
                </p:oleObj>
              </mc:Choice>
              <mc:Fallback>
                <p:oleObj name="Equation" r:id="rId13" imgW="749160" imgH="825480" progId="Equation.DSMT4">
                  <p:embed/>
                  <p:pic>
                    <p:nvPicPr>
                      <p:cNvPr id="13345" name="Object 33"/>
                      <p:cNvPicPr>
                        <a:picLocks noChangeAspect="1" noChangeArrowheads="1"/>
                      </p:cNvPicPr>
                      <p:nvPr/>
                    </p:nvPicPr>
                    <p:blipFill>
                      <a:blip r:embed="rId14"/>
                      <a:srcRect/>
                      <a:stretch>
                        <a:fillRect/>
                      </a:stretch>
                    </p:blipFill>
                    <p:spPr bwMode="auto">
                      <a:xfrm>
                        <a:off x="3632200" y="4495800"/>
                        <a:ext cx="749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nvGrpSpPr>
          <p:cNvPr id="14" name="Group 13"/>
          <p:cNvGrpSpPr/>
          <p:nvPr/>
        </p:nvGrpSpPr>
        <p:grpSpPr>
          <a:xfrm>
            <a:off x="4038600" y="3378200"/>
            <a:ext cx="4648200" cy="1270000"/>
            <a:chOff x="4038600" y="3175000"/>
            <a:chExt cx="4648200" cy="1270000"/>
          </a:xfrm>
        </p:grpSpPr>
        <p:sp>
          <p:nvSpPr>
            <p:cNvPr id="22" name="Rectangle 21"/>
            <p:cNvSpPr/>
            <p:nvPr/>
          </p:nvSpPr>
          <p:spPr>
            <a:xfrm>
              <a:off x="4038600" y="3276600"/>
              <a:ext cx="4648200" cy="1015663"/>
            </a:xfrm>
            <a:prstGeom prst="rect">
              <a:avLst/>
            </a:prstGeom>
          </p:spPr>
          <p:txBody>
            <a:bodyPr wrap="square">
              <a:spAutoFit/>
            </a:bodyPr>
            <a:lstStyle/>
            <a:p>
              <a:r>
                <a:rPr lang="en-US" sz="2000" dirty="0">
                  <a:solidFill>
                    <a:srgbClr val="007E7E"/>
                  </a:solidFill>
                </a:rPr>
                <a:t>Note that the divisor is         and we </a:t>
              </a:r>
            </a:p>
            <a:p>
              <a:endParaRPr lang="en-US" sz="2000" dirty="0">
                <a:solidFill>
                  <a:srgbClr val="007E7E"/>
                </a:solidFill>
              </a:endParaRPr>
            </a:p>
            <a:p>
              <a:r>
                <a:rPr lang="en-US" sz="2000" dirty="0">
                  <a:solidFill>
                    <a:srgbClr val="007E7E"/>
                  </a:solidFill>
                </a:rPr>
                <a:t>multiply by its reciprocal,</a:t>
              </a:r>
              <a:r>
                <a:rPr lang="en-US" dirty="0">
                  <a:solidFill>
                    <a:srgbClr val="007E7E"/>
                  </a:solidFill>
                </a:rPr>
                <a:t> 	</a:t>
              </a:r>
            </a:p>
          </p:txBody>
        </p:sp>
        <p:graphicFrame>
          <p:nvGraphicFramePr>
            <p:cNvPr id="13346" name="Object 34"/>
            <p:cNvGraphicFramePr>
              <a:graphicFrameLocks noChangeAspect="1"/>
            </p:cNvGraphicFramePr>
            <p:nvPr/>
          </p:nvGraphicFramePr>
          <p:xfrm>
            <a:off x="6553200" y="3175000"/>
            <a:ext cx="330200" cy="635000"/>
          </p:xfrm>
          <a:graphic>
            <a:graphicData uri="http://schemas.openxmlformats.org/presentationml/2006/ole">
              <mc:AlternateContent xmlns:mc="http://schemas.openxmlformats.org/markup-compatibility/2006">
                <mc:Choice xmlns:v="urn:schemas-microsoft-com:vml" Requires="v">
                  <p:oleObj spid="_x0000_s87088" name="Equation" r:id="rId15" imgW="330120" imgH="634680" progId="Equation.DSMT4">
                    <p:embed/>
                  </p:oleObj>
                </mc:Choice>
                <mc:Fallback>
                  <p:oleObj name="Equation" r:id="rId15" imgW="330120" imgH="634680" progId="Equation.DSMT4">
                    <p:embed/>
                    <p:pic>
                      <p:nvPicPr>
                        <p:cNvPr id="13346" name="Object 3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53200" y="3175000"/>
                          <a:ext cx="330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47" name="Object 35"/>
            <p:cNvGraphicFramePr>
              <a:graphicFrameLocks noChangeAspect="1"/>
            </p:cNvGraphicFramePr>
            <p:nvPr/>
          </p:nvGraphicFramePr>
          <p:xfrm>
            <a:off x="6781800" y="3810000"/>
            <a:ext cx="393700" cy="635000"/>
          </p:xfrm>
          <a:graphic>
            <a:graphicData uri="http://schemas.openxmlformats.org/presentationml/2006/ole">
              <mc:AlternateContent xmlns:mc="http://schemas.openxmlformats.org/markup-compatibility/2006">
                <mc:Choice xmlns:v="urn:schemas-microsoft-com:vml" Requires="v">
                  <p:oleObj spid="_x0000_s87089" name="Equation" r:id="rId17" imgW="393480" imgH="634680" progId="Equation.DSMT4">
                    <p:embed/>
                  </p:oleObj>
                </mc:Choice>
                <mc:Fallback>
                  <p:oleObj name="Equation" r:id="rId17" imgW="393480" imgH="634680" progId="Equation.DSMT4">
                    <p:embed/>
                    <p:pic>
                      <p:nvPicPr>
                        <p:cNvPr id="13347" name="Object 3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781800" y="3810000"/>
                          <a:ext cx="3937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graphicFrame>
        <p:nvGraphicFramePr>
          <p:cNvPr id="13348" name="Object 36"/>
          <p:cNvGraphicFramePr>
            <a:graphicFrameLocks noChangeAspect="1"/>
          </p:cNvGraphicFramePr>
          <p:nvPr/>
        </p:nvGraphicFramePr>
        <p:xfrm>
          <a:off x="2667000" y="4495800"/>
          <a:ext cx="254000" cy="368300"/>
        </p:xfrm>
        <a:graphic>
          <a:graphicData uri="http://schemas.openxmlformats.org/presentationml/2006/ole">
            <mc:AlternateContent xmlns:mc="http://schemas.openxmlformats.org/markup-compatibility/2006">
              <mc:Choice xmlns:v="urn:schemas-microsoft-com:vml" Requires="v">
                <p:oleObj spid="_x0000_s87090" name="Equation" r:id="rId19" imgW="253890" imgH="368140" progId="Equation.DSMT4">
                  <p:embed/>
                </p:oleObj>
              </mc:Choice>
              <mc:Fallback>
                <p:oleObj name="Equation" r:id="rId19" imgW="253890" imgH="368140" progId="Equation.DSMT4">
                  <p:embed/>
                  <p:pic>
                    <p:nvPicPr>
                      <p:cNvPr id="13348" name="Object 3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67000" y="4495800"/>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49" name="Object 37"/>
          <p:cNvGraphicFramePr>
            <a:graphicFrameLocks noChangeAspect="1"/>
          </p:cNvGraphicFramePr>
          <p:nvPr/>
        </p:nvGraphicFramePr>
        <p:xfrm>
          <a:off x="2846034" y="5002566"/>
          <a:ext cx="254000" cy="368300"/>
        </p:xfrm>
        <a:graphic>
          <a:graphicData uri="http://schemas.openxmlformats.org/presentationml/2006/ole">
            <mc:AlternateContent xmlns:mc="http://schemas.openxmlformats.org/markup-compatibility/2006">
              <mc:Choice xmlns:v="urn:schemas-microsoft-com:vml" Requires="v">
                <p:oleObj spid="_x0000_s87091" name="Equation" r:id="rId21" imgW="253890" imgH="368140" progId="Equation.DSMT4">
                  <p:embed/>
                </p:oleObj>
              </mc:Choice>
              <mc:Fallback>
                <p:oleObj name="Equation" r:id="rId21" imgW="253890" imgH="368140" progId="Equation.DSMT4">
                  <p:embed/>
                  <p:pic>
                    <p:nvPicPr>
                      <p:cNvPr id="13349" name="Object 3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846034" y="5002566"/>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4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4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34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4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t>Completion Example 26: Dividing and Reducing Mixed Numbers</a:t>
            </a:r>
            <a:endParaRPr lang="en-US" sz="3200" dirty="0">
              <a:solidFill>
                <a:schemeClr val="accent1"/>
              </a:solidFill>
            </a:endParaRPr>
          </a:p>
        </p:txBody>
      </p:sp>
      <p:sp>
        <p:nvSpPr>
          <p:cNvPr id="21507" name="Rectangle 3"/>
          <p:cNvSpPr>
            <a:spLocks noGrp="1"/>
          </p:cNvSpPr>
          <p:nvPr>
            <p:ph type="body" sz="half" idx="4294967295"/>
          </p:nvPr>
        </p:nvSpPr>
        <p:spPr>
          <a:xfrm>
            <a:off x="457200" y="1280160"/>
            <a:ext cx="8229600" cy="523220"/>
          </a:xfrm>
          <a:prstGeom prst="rect">
            <a:avLst/>
          </a:prstGeom>
        </p:spPr>
        <p:txBody>
          <a:bodyPr>
            <a:spAutoFit/>
          </a:bodyPr>
          <a:lstStyle/>
          <a:p>
            <a:pPr marL="0" indent="0">
              <a:buFont typeface="Courier New" pitchFamily="49" charset="0"/>
              <a:buNone/>
            </a:pPr>
            <a:r>
              <a:rPr lang="en-US" sz="2800" dirty="0"/>
              <a:t>Divide and reduce to lowest terms:</a:t>
            </a:r>
            <a:r>
              <a:rPr lang="en-US" sz="2800" i="0" dirty="0">
                <a:solidFill>
                  <a:schemeClr val="tx1"/>
                </a:solidFill>
              </a:rPr>
              <a:t> </a:t>
            </a:r>
          </a:p>
        </p:txBody>
      </p:sp>
      <p:graphicFrame>
        <p:nvGraphicFramePr>
          <p:cNvPr id="21510" name="Object 6"/>
          <p:cNvGraphicFramePr>
            <a:graphicFrameLocks noChangeAspect="1"/>
          </p:cNvGraphicFramePr>
          <p:nvPr/>
        </p:nvGraphicFramePr>
        <p:xfrm>
          <a:off x="5689600" y="1143000"/>
          <a:ext cx="1320800" cy="838200"/>
        </p:xfrm>
        <a:graphic>
          <a:graphicData uri="http://schemas.openxmlformats.org/presentationml/2006/ole">
            <mc:AlternateContent xmlns:mc="http://schemas.openxmlformats.org/markup-compatibility/2006">
              <mc:Choice xmlns:v="urn:schemas-microsoft-com:vml" Requires="v">
                <p:oleObj spid="_x0000_s89150" name="Equation" r:id="rId3" imgW="1320480" imgH="838080" progId="Equation.DSMT4">
                  <p:embed/>
                </p:oleObj>
              </mc:Choice>
              <mc:Fallback>
                <p:oleObj name="Equation" r:id="rId3" imgW="1320480" imgH="838080" progId="Equation.DSMT4">
                  <p:embed/>
                  <p:pic>
                    <p:nvPicPr>
                      <p:cNvPr id="2151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9600" y="1143000"/>
                        <a:ext cx="1320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p:cNvSpPr/>
          <p:nvPr/>
        </p:nvSpPr>
        <p:spPr>
          <a:xfrm>
            <a:off x="457200" y="2057400"/>
            <a:ext cx="1507144" cy="523220"/>
          </a:xfrm>
          <a:prstGeom prst="rect">
            <a:avLst/>
          </a:prstGeom>
        </p:spPr>
        <p:txBody>
          <a:bodyPr wrap="none">
            <a:spAutoFit/>
          </a:bodyPr>
          <a:lstStyle/>
          <a:p>
            <a:pPr>
              <a:spcBef>
                <a:spcPts val="2000"/>
              </a:spcBef>
              <a:spcAft>
                <a:spcPts val="1000"/>
              </a:spcAft>
            </a:pPr>
            <a:r>
              <a:rPr lang="en-US" sz="2800" b="1" dirty="0"/>
              <a:t>Solution </a:t>
            </a:r>
          </a:p>
        </p:txBody>
      </p:sp>
      <p:graphicFrame>
        <p:nvGraphicFramePr>
          <p:cNvPr id="16403" name="Object 19"/>
          <p:cNvGraphicFramePr>
            <a:graphicFrameLocks noChangeAspect="1"/>
          </p:cNvGraphicFramePr>
          <p:nvPr/>
        </p:nvGraphicFramePr>
        <p:xfrm>
          <a:off x="660400" y="2743200"/>
          <a:ext cx="1320800" cy="838200"/>
        </p:xfrm>
        <a:graphic>
          <a:graphicData uri="http://schemas.openxmlformats.org/presentationml/2006/ole">
            <mc:AlternateContent xmlns:mc="http://schemas.openxmlformats.org/markup-compatibility/2006">
              <mc:Choice xmlns:v="urn:schemas-microsoft-com:vml" Requires="v">
                <p:oleObj spid="_x0000_s89151" name="Equation" r:id="rId5" imgW="1320480" imgH="838080" progId="Equation.DSMT4">
                  <p:embed/>
                </p:oleObj>
              </mc:Choice>
              <mc:Fallback>
                <p:oleObj name="Equation" r:id="rId5" imgW="1320480" imgH="838080" progId="Equation.DSMT4">
                  <p:embed/>
                  <p:pic>
                    <p:nvPicPr>
                      <p:cNvPr id="16403"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0400" y="2743200"/>
                        <a:ext cx="1320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04" name="Object 20"/>
          <p:cNvGraphicFramePr>
            <a:graphicFrameLocks noChangeAspect="1"/>
          </p:cNvGraphicFramePr>
          <p:nvPr/>
        </p:nvGraphicFramePr>
        <p:xfrm>
          <a:off x="2095500" y="2743200"/>
          <a:ext cx="952500" cy="838200"/>
        </p:xfrm>
        <a:graphic>
          <a:graphicData uri="http://schemas.openxmlformats.org/presentationml/2006/ole">
            <mc:AlternateContent xmlns:mc="http://schemas.openxmlformats.org/markup-compatibility/2006">
              <mc:Choice xmlns:v="urn:schemas-microsoft-com:vml" Requires="v">
                <p:oleObj spid="_x0000_s89152" name="Equation" r:id="rId7" imgW="952200" imgH="838080" progId="Equation.DSMT4">
                  <p:embed/>
                </p:oleObj>
              </mc:Choice>
              <mc:Fallback>
                <p:oleObj name="Equation" r:id="rId7" imgW="952200" imgH="838080" progId="Equation.DSMT4">
                  <p:embed/>
                  <p:pic>
                    <p:nvPicPr>
                      <p:cNvPr id="16404"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95500" y="27432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05" name="Object 21"/>
          <p:cNvGraphicFramePr>
            <a:graphicFrameLocks noChangeAspect="1"/>
          </p:cNvGraphicFramePr>
          <p:nvPr/>
        </p:nvGraphicFramePr>
        <p:xfrm>
          <a:off x="3086100" y="2736850"/>
          <a:ext cx="635000" cy="901700"/>
        </p:xfrm>
        <a:graphic>
          <a:graphicData uri="http://schemas.openxmlformats.org/presentationml/2006/ole">
            <mc:AlternateContent xmlns:mc="http://schemas.openxmlformats.org/markup-compatibility/2006">
              <mc:Choice xmlns:v="urn:schemas-microsoft-com:vml" Requires="v">
                <p:oleObj spid="_x0000_s89153" name="Equation" r:id="rId9" imgW="634680" imgH="901440" progId="Equation.DSMT4">
                  <p:embed/>
                </p:oleObj>
              </mc:Choice>
              <mc:Fallback>
                <p:oleObj name="Equation" r:id="rId9" imgW="634680" imgH="901440" progId="Equation.DSMT4">
                  <p:embed/>
                  <p:pic>
                    <p:nvPicPr>
                      <p:cNvPr id="16405"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86100" y="2736850"/>
                        <a:ext cx="63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08" name="Object 24"/>
          <p:cNvGraphicFramePr>
            <a:graphicFrameLocks noChangeAspect="1"/>
          </p:cNvGraphicFramePr>
          <p:nvPr/>
        </p:nvGraphicFramePr>
        <p:xfrm>
          <a:off x="2146300" y="3810000"/>
          <a:ext cx="825500" cy="838200"/>
        </p:xfrm>
        <a:graphic>
          <a:graphicData uri="http://schemas.openxmlformats.org/presentationml/2006/ole">
            <mc:AlternateContent xmlns:mc="http://schemas.openxmlformats.org/markup-compatibility/2006">
              <mc:Choice xmlns:v="urn:schemas-microsoft-com:vml" Requires="v">
                <p:oleObj spid="_x0000_s89154" name="Equation" r:id="rId11" imgW="825480" imgH="838080" progId="Equation.DSMT4">
                  <p:embed/>
                </p:oleObj>
              </mc:Choice>
              <mc:Fallback>
                <p:oleObj name="Equation" r:id="rId11" imgW="825480" imgH="838080" progId="Equation.DSMT4">
                  <p:embed/>
                  <p:pic>
                    <p:nvPicPr>
                      <p:cNvPr id="16408" name="Object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46300" y="3810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09" name="Object 25"/>
          <p:cNvGraphicFramePr>
            <a:graphicFrameLocks noChangeAspect="1"/>
          </p:cNvGraphicFramePr>
          <p:nvPr/>
        </p:nvGraphicFramePr>
        <p:xfrm>
          <a:off x="4298950" y="4876800"/>
          <a:ext cx="2171700" cy="901700"/>
        </p:xfrm>
        <a:graphic>
          <a:graphicData uri="http://schemas.openxmlformats.org/presentationml/2006/ole">
            <mc:AlternateContent xmlns:mc="http://schemas.openxmlformats.org/markup-compatibility/2006">
              <mc:Choice xmlns:v="urn:schemas-microsoft-com:vml" Requires="v">
                <p:oleObj spid="_x0000_s89155" name="Equation" r:id="rId13" imgW="2171520" imgH="901440" progId="Equation.DSMT4">
                  <p:embed/>
                </p:oleObj>
              </mc:Choice>
              <mc:Fallback>
                <p:oleObj name="Equation" r:id="rId13" imgW="2171520" imgH="901440" progId="Equation.DSMT4">
                  <p:embed/>
                  <p:pic>
                    <p:nvPicPr>
                      <p:cNvPr id="16409" name="Object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98950" y="4876800"/>
                        <a:ext cx="2171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11" name="Object 27"/>
          <p:cNvGraphicFramePr>
            <a:graphicFrameLocks noChangeAspect="1"/>
          </p:cNvGraphicFramePr>
          <p:nvPr/>
        </p:nvGraphicFramePr>
        <p:xfrm>
          <a:off x="2311400" y="4800600"/>
          <a:ext cx="1676400" cy="1054100"/>
        </p:xfrm>
        <a:graphic>
          <a:graphicData uri="http://schemas.openxmlformats.org/presentationml/2006/ole">
            <mc:AlternateContent xmlns:mc="http://schemas.openxmlformats.org/markup-compatibility/2006">
              <mc:Choice xmlns:v="urn:schemas-microsoft-com:vml" Requires="v">
                <p:oleObj spid="_x0000_s89156" name="Equation" r:id="rId15" imgW="1676160" imgH="1054080" progId="Equation.DSMT4">
                  <p:embed/>
                </p:oleObj>
              </mc:Choice>
              <mc:Fallback>
                <p:oleObj name="Equation" r:id="rId15" imgW="1676160" imgH="1054080" progId="Equation.DSMT4">
                  <p:embed/>
                  <p:pic>
                    <p:nvPicPr>
                      <p:cNvPr id="16411" name="Object 2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11400" y="4800600"/>
                        <a:ext cx="16764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12" name="Object 28"/>
          <p:cNvGraphicFramePr>
            <a:graphicFrameLocks noChangeAspect="1"/>
          </p:cNvGraphicFramePr>
          <p:nvPr/>
        </p:nvGraphicFramePr>
        <p:xfrm>
          <a:off x="2984500" y="3810000"/>
          <a:ext cx="635000" cy="901700"/>
        </p:xfrm>
        <a:graphic>
          <a:graphicData uri="http://schemas.openxmlformats.org/presentationml/2006/ole">
            <mc:AlternateContent xmlns:mc="http://schemas.openxmlformats.org/markup-compatibility/2006">
              <mc:Choice xmlns:v="urn:schemas-microsoft-com:vml" Requires="v">
                <p:oleObj spid="_x0000_s89157" name="Equation" r:id="rId17" imgW="634680" imgH="901440" progId="Equation.DSMT4">
                  <p:embed/>
                </p:oleObj>
              </mc:Choice>
              <mc:Fallback>
                <p:oleObj name="Equation" r:id="rId17" imgW="634680" imgH="901440" progId="Equation.DSMT4">
                  <p:embed/>
                  <p:pic>
                    <p:nvPicPr>
                      <p:cNvPr id="16412" name="Object 2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84500" y="3810000"/>
                        <a:ext cx="63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13" name="Object 29"/>
          <p:cNvGraphicFramePr>
            <a:graphicFrameLocks noChangeAspect="1"/>
          </p:cNvGraphicFramePr>
          <p:nvPr/>
        </p:nvGraphicFramePr>
        <p:xfrm>
          <a:off x="3294356" y="2743200"/>
          <a:ext cx="266700" cy="838200"/>
        </p:xfrm>
        <a:graphic>
          <a:graphicData uri="http://schemas.openxmlformats.org/presentationml/2006/ole">
            <mc:AlternateContent xmlns:mc="http://schemas.openxmlformats.org/markup-compatibility/2006">
              <mc:Choice xmlns:v="urn:schemas-microsoft-com:vml" Requires="v">
                <p:oleObj spid="_x0000_s89158" name="Equation" r:id="rId19" imgW="266400" imgH="838080" progId="Equation.DSMT4">
                  <p:embed/>
                </p:oleObj>
              </mc:Choice>
              <mc:Fallback>
                <p:oleObj name="Equation" r:id="rId19" imgW="266400" imgH="838080" progId="Equation.DSMT4">
                  <p:embed/>
                  <p:pic>
                    <p:nvPicPr>
                      <p:cNvPr id="16413" name="Object 2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94356" y="27432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14" name="Object 30"/>
          <p:cNvGraphicFramePr>
            <a:graphicFrameLocks noChangeAspect="1"/>
          </p:cNvGraphicFramePr>
          <p:nvPr/>
        </p:nvGraphicFramePr>
        <p:xfrm>
          <a:off x="3200400" y="3795946"/>
          <a:ext cx="266700" cy="838200"/>
        </p:xfrm>
        <a:graphic>
          <a:graphicData uri="http://schemas.openxmlformats.org/presentationml/2006/ole">
            <mc:AlternateContent xmlns:mc="http://schemas.openxmlformats.org/markup-compatibility/2006">
              <mc:Choice xmlns:v="urn:schemas-microsoft-com:vml" Requires="v">
                <p:oleObj spid="_x0000_s89159" name="Equation" r:id="rId21" imgW="266400" imgH="838080" progId="Equation.DSMT4">
                  <p:embed/>
                </p:oleObj>
              </mc:Choice>
              <mc:Fallback>
                <p:oleObj name="Equation" r:id="rId21" imgW="266400" imgH="838080" progId="Equation.DSMT4">
                  <p:embed/>
                  <p:pic>
                    <p:nvPicPr>
                      <p:cNvPr id="16414" name="Object 3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200400" y="3795946"/>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15" name="Object 31"/>
          <p:cNvGraphicFramePr>
            <a:graphicFrameLocks noChangeAspect="1"/>
          </p:cNvGraphicFramePr>
          <p:nvPr/>
        </p:nvGraphicFramePr>
        <p:xfrm>
          <a:off x="3597922" y="4885678"/>
          <a:ext cx="203200" cy="292100"/>
        </p:xfrm>
        <a:graphic>
          <a:graphicData uri="http://schemas.openxmlformats.org/presentationml/2006/ole">
            <mc:AlternateContent xmlns:mc="http://schemas.openxmlformats.org/markup-compatibility/2006">
              <mc:Choice xmlns:v="urn:schemas-microsoft-com:vml" Requires="v">
                <p:oleObj spid="_x0000_s89160" name="Equation" r:id="rId23" imgW="203040" imgH="291960" progId="Equation.DSMT4">
                  <p:embed/>
                </p:oleObj>
              </mc:Choice>
              <mc:Fallback>
                <p:oleObj name="Equation" r:id="rId23" imgW="203040" imgH="291960" progId="Equation.DSMT4">
                  <p:embed/>
                  <p:pic>
                    <p:nvPicPr>
                      <p:cNvPr id="16415" name="Object 3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597922" y="488567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16" name="Object 32"/>
          <p:cNvGraphicFramePr>
            <a:graphicFrameLocks noChangeAspect="1"/>
          </p:cNvGraphicFramePr>
          <p:nvPr/>
        </p:nvGraphicFramePr>
        <p:xfrm>
          <a:off x="3328754" y="5419078"/>
          <a:ext cx="190500" cy="279400"/>
        </p:xfrm>
        <a:graphic>
          <a:graphicData uri="http://schemas.openxmlformats.org/presentationml/2006/ole">
            <mc:AlternateContent xmlns:mc="http://schemas.openxmlformats.org/markup-compatibility/2006">
              <mc:Choice xmlns:v="urn:schemas-microsoft-com:vml" Requires="v">
                <p:oleObj spid="_x0000_s89161" name="Equation" r:id="rId25" imgW="190440" imgH="279360" progId="Equation.DSMT4">
                  <p:embed/>
                </p:oleObj>
              </mc:Choice>
              <mc:Fallback>
                <p:oleObj name="Equation" r:id="rId25" imgW="190440" imgH="279360" progId="Equation.DSMT4">
                  <p:embed/>
                  <p:pic>
                    <p:nvPicPr>
                      <p:cNvPr id="16416" name="Object 3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328754" y="541907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17" name="Object 33"/>
          <p:cNvGraphicFramePr>
            <a:graphicFrameLocks noChangeAspect="1"/>
          </p:cNvGraphicFramePr>
          <p:nvPr/>
        </p:nvGraphicFramePr>
        <p:xfrm>
          <a:off x="3716044" y="5419078"/>
          <a:ext cx="190500" cy="292100"/>
        </p:xfrm>
        <a:graphic>
          <a:graphicData uri="http://schemas.openxmlformats.org/presentationml/2006/ole">
            <mc:AlternateContent xmlns:mc="http://schemas.openxmlformats.org/markup-compatibility/2006">
              <mc:Choice xmlns:v="urn:schemas-microsoft-com:vml" Requires="v">
                <p:oleObj spid="_x0000_s89162" name="Equation" r:id="rId27" imgW="190440" imgH="291960" progId="Equation.DSMT4">
                  <p:embed/>
                </p:oleObj>
              </mc:Choice>
              <mc:Fallback>
                <p:oleObj name="Equation" r:id="rId27" imgW="190440" imgH="291960" progId="Equation.DSMT4">
                  <p:embed/>
                  <p:pic>
                    <p:nvPicPr>
                      <p:cNvPr id="16417" name="Object 33"/>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716044" y="5419078"/>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18" name="Object 34"/>
          <p:cNvGraphicFramePr>
            <a:graphicFrameLocks noChangeAspect="1"/>
          </p:cNvGraphicFramePr>
          <p:nvPr/>
        </p:nvGraphicFramePr>
        <p:xfrm>
          <a:off x="4765088" y="4876800"/>
          <a:ext cx="419100" cy="838200"/>
        </p:xfrm>
        <a:graphic>
          <a:graphicData uri="http://schemas.openxmlformats.org/presentationml/2006/ole">
            <mc:AlternateContent xmlns:mc="http://schemas.openxmlformats.org/markup-compatibility/2006">
              <mc:Choice xmlns:v="urn:schemas-microsoft-com:vml" Requires="v">
                <p:oleObj spid="_x0000_s89163" name="Equation" r:id="rId29" imgW="419040" imgH="838080" progId="Equation.DSMT4">
                  <p:embed/>
                </p:oleObj>
              </mc:Choice>
              <mc:Fallback>
                <p:oleObj name="Equation" r:id="rId29" imgW="419040" imgH="838080" progId="Equation.DSMT4">
                  <p:embed/>
                  <p:pic>
                    <p:nvPicPr>
                      <p:cNvPr id="16418" name="Object 34"/>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765088" y="48768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419" name="Object 35"/>
          <p:cNvGraphicFramePr>
            <a:graphicFrameLocks noChangeAspect="1"/>
          </p:cNvGraphicFramePr>
          <p:nvPr/>
        </p:nvGraphicFramePr>
        <p:xfrm>
          <a:off x="5867400" y="4876800"/>
          <a:ext cx="457200" cy="838200"/>
        </p:xfrm>
        <a:graphic>
          <a:graphicData uri="http://schemas.openxmlformats.org/presentationml/2006/ole">
            <mc:AlternateContent xmlns:mc="http://schemas.openxmlformats.org/markup-compatibility/2006">
              <mc:Choice xmlns:v="urn:schemas-microsoft-com:vml" Requires="v">
                <p:oleObj spid="_x0000_s89164" name="Equation" r:id="rId31" imgW="457200" imgH="838080" progId="Equation.DSMT4">
                  <p:embed/>
                </p:oleObj>
              </mc:Choice>
              <mc:Fallback>
                <p:oleObj name="Equation" r:id="rId31" imgW="457200" imgH="838080" progId="Equation.DSMT4">
                  <p:embed/>
                  <p:pic>
                    <p:nvPicPr>
                      <p:cNvPr id="16419" name="Object 35"/>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867400" y="4876800"/>
                        <a:ext cx="45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4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4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4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4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4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4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4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27: </a:t>
            </a:r>
            <a:r>
              <a:rPr lang="en-US" dirty="0"/>
              <a:t>Application: Dividing Mixed Numbers</a:t>
            </a:r>
            <a:r>
              <a:rPr lang="en-US" b="1" dirty="0"/>
              <a:t> </a:t>
            </a:r>
            <a:endParaRPr lang="en-US" sz="3200" dirty="0">
              <a:solidFill>
                <a:schemeClr val="accent1"/>
              </a:solidFill>
            </a:endParaRPr>
          </a:p>
        </p:txBody>
      </p:sp>
      <p:sp>
        <p:nvSpPr>
          <p:cNvPr id="22531" name="Rectangle 3"/>
          <p:cNvSpPr>
            <a:spLocks noGrp="1"/>
          </p:cNvSpPr>
          <p:nvPr>
            <p:ph type="body" sz="half" idx="4294967295"/>
          </p:nvPr>
        </p:nvSpPr>
        <p:spPr>
          <a:xfrm>
            <a:off x="457200" y="1280160"/>
            <a:ext cx="8305800" cy="1902059"/>
          </a:xfrm>
          <a:prstGeom prst="rect">
            <a:avLst/>
          </a:prstGeom>
        </p:spPr>
        <p:txBody>
          <a:bodyPr wrap="square">
            <a:spAutoFit/>
          </a:bodyPr>
          <a:lstStyle/>
          <a:p>
            <a:pPr>
              <a:buNone/>
            </a:pPr>
            <a:r>
              <a:rPr lang="en-US" sz="2800" dirty="0"/>
              <a:t>A landscaper has          pounds of fertilizer available to </a:t>
            </a:r>
          </a:p>
          <a:p>
            <a:pPr marL="0" indent="0">
              <a:lnSpc>
                <a:spcPct val="150000"/>
              </a:lnSpc>
              <a:buNone/>
            </a:pPr>
            <a:r>
              <a:rPr lang="en-US" sz="2800" dirty="0"/>
              <a:t>use for fertilizing trees. If he plans to use     pounds of fertilizer on one tree, how many trees can he fertilize? </a:t>
            </a:r>
            <a:r>
              <a:rPr lang="en-US" sz="2800" i="0" dirty="0">
                <a:solidFill>
                  <a:schemeClr val="tx1"/>
                </a:solidFill>
              </a:rPr>
              <a:t> </a:t>
            </a:r>
            <a:endParaRPr lang="en-US" sz="2800" b="1" i="0" dirty="0">
              <a:solidFill>
                <a:schemeClr val="tx1"/>
              </a:solidFill>
            </a:endParaRPr>
          </a:p>
        </p:txBody>
      </p:sp>
      <p:graphicFrame>
        <p:nvGraphicFramePr>
          <p:cNvPr id="17458" name="Object 50"/>
          <p:cNvGraphicFramePr>
            <a:graphicFrameLocks noChangeAspect="1"/>
          </p:cNvGraphicFramePr>
          <p:nvPr/>
        </p:nvGraphicFramePr>
        <p:xfrm>
          <a:off x="3062054" y="1155700"/>
          <a:ext cx="660400" cy="825500"/>
        </p:xfrm>
        <a:graphic>
          <a:graphicData uri="http://schemas.openxmlformats.org/presentationml/2006/ole">
            <mc:AlternateContent xmlns:mc="http://schemas.openxmlformats.org/markup-compatibility/2006">
              <mc:Choice xmlns:v="urn:schemas-microsoft-com:vml" Requires="v">
                <p:oleObj spid="_x0000_s90122" name="Equation" r:id="rId3" imgW="660240" imgH="825480" progId="Equation.DSMT4">
                  <p:embed/>
                </p:oleObj>
              </mc:Choice>
              <mc:Fallback>
                <p:oleObj name="Equation" r:id="rId3" imgW="660240" imgH="825480" progId="Equation.DSMT4">
                  <p:embed/>
                  <p:pic>
                    <p:nvPicPr>
                      <p:cNvPr id="17458" name="Object 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2054" y="1155700"/>
                        <a:ext cx="660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 name="Rectangle 4"/>
          <p:cNvSpPr>
            <a:spLocks/>
          </p:cNvSpPr>
          <p:nvPr/>
        </p:nvSpPr>
        <p:spPr bwMode="auto">
          <a:xfrm>
            <a:off x="457200" y="3095010"/>
            <a:ext cx="8153400" cy="2409890"/>
          </a:xfrm>
          <a:prstGeom prst="rect">
            <a:avLst/>
          </a:prstGeom>
          <a:noFill/>
          <a:ln w="9525">
            <a:noFill/>
            <a:miter lim="800000"/>
            <a:headEnd/>
            <a:tailEnd/>
          </a:ln>
        </p:spPr>
        <p:txBody>
          <a:bodyPr wrap="square">
            <a:spAutoFit/>
          </a:bodyPr>
          <a:lstStyle/>
          <a:p>
            <a:pPr algn="just" eaLnBrk="0" hangingPunct="0">
              <a:spcBef>
                <a:spcPct val="20000"/>
              </a:spcBef>
              <a:buFont typeface="Courier New" pitchFamily="49" charset="0"/>
              <a:buNone/>
            </a:pPr>
            <a:r>
              <a:rPr lang="en-US" sz="2800" b="1" dirty="0"/>
              <a:t>Solution</a:t>
            </a:r>
          </a:p>
          <a:p>
            <a:pPr>
              <a:spcBef>
                <a:spcPts val="600"/>
              </a:spcBef>
            </a:pPr>
            <a:r>
              <a:rPr lang="en-US" sz="2800" b="1" dirty="0"/>
              <a:t>Step1</a:t>
            </a:r>
            <a:r>
              <a:rPr lang="en-US" sz="2800" dirty="0"/>
              <a:t>: READ: Read the problem carefully. We know the 	 total amount of fertilizer he has and how much 	 he plans to use on one tree. </a:t>
            </a:r>
            <a:endParaRPr lang="en-US" sz="2800" b="1" dirty="0"/>
          </a:p>
          <a:p>
            <a:pPr algn="just" eaLnBrk="0" hangingPunct="0">
              <a:spcBef>
                <a:spcPct val="20000"/>
              </a:spcBef>
              <a:buFont typeface="Courier New" pitchFamily="49" charset="0"/>
              <a:buNone/>
            </a:pPr>
            <a:endParaRPr lang="en-US" sz="2800" b="1" i="1" dirty="0">
              <a:latin typeface="Calibri" pitchFamily="34" charset="0"/>
            </a:endParaRPr>
          </a:p>
        </p:txBody>
      </p:sp>
      <p:graphicFrame>
        <p:nvGraphicFramePr>
          <p:cNvPr id="7" name="Object 51">
            <a:extLst>
              <a:ext uri="{FF2B5EF4-FFF2-40B4-BE49-F238E27FC236}">
                <a16:creationId xmlns:a16="http://schemas.microsoft.com/office/drawing/2014/main" id="{FB473F78-7F49-4FAF-85BB-2B39165536C7}"/>
              </a:ext>
            </a:extLst>
          </p:cNvPr>
          <p:cNvGraphicFramePr>
            <a:graphicFrameLocks noChangeAspect="1"/>
          </p:cNvGraphicFramePr>
          <p:nvPr>
            <p:extLst/>
          </p:nvPr>
        </p:nvGraphicFramePr>
        <p:xfrm>
          <a:off x="6477000" y="1790639"/>
          <a:ext cx="279400" cy="825500"/>
        </p:xfrm>
        <a:graphic>
          <a:graphicData uri="http://schemas.openxmlformats.org/presentationml/2006/ole">
            <mc:AlternateContent xmlns:mc="http://schemas.openxmlformats.org/markup-compatibility/2006">
              <mc:Choice xmlns:v="urn:schemas-microsoft-com:vml" Requires="v">
                <p:oleObj spid="_x0000_s90123" name="Equation" r:id="rId5" imgW="279360" imgH="825480" progId="Equation.DSMT4">
                  <p:embed/>
                </p:oleObj>
              </mc:Choice>
              <mc:Fallback>
                <p:oleObj name="Equation" r:id="rId5" imgW="279360" imgH="825480" progId="Equation.DSMT4">
                  <p:embed/>
                  <p:pic>
                    <p:nvPicPr>
                      <p:cNvPr id="7" name="Object 51">
                        <a:extLst>
                          <a:ext uri="{FF2B5EF4-FFF2-40B4-BE49-F238E27FC236}">
                            <a16:creationId xmlns:a16="http://schemas.microsoft.com/office/drawing/2014/main" id="{FB473F78-7F49-4FAF-85BB-2B39165536C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77000" y="1790639"/>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27: </a:t>
            </a:r>
            <a:r>
              <a:rPr lang="en-US" dirty="0"/>
              <a:t>Application: Dividing Mixed Numbers</a:t>
            </a:r>
            <a:r>
              <a:rPr lang="en-US" b="1" dirty="0"/>
              <a:t> </a:t>
            </a:r>
            <a:r>
              <a:rPr lang="en-US" dirty="0"/>
              <a:t>(cont.)</a:t>
            </a:r>
            <a:endParaRPr lang="en-US" sz="3200" dirty="0">
              <a:solidFill>
                <a:schemeClr val="accent1"/>
              </a:solidFill>
            </a:endParaRPr>
          </a:p>
        </p:txBody>
      </p:sp>
      <p:sp>
        <p:nvSpPr>
          <p:cNvPr id="23" name="Rectangle 4"/>
          <p:cNvSpPr>
            <a:spLocks/>
          </p:cNvSpPr>
          <p:nvPr/>
        </p:nvSpPr>
        <p:spPr bwMode="auto">
          <a:xfrm>
            <a:off x="457200" y="1280160"/>
            <a:ext cx="8153400" cy="4373505"/>
          </a:xfrm>
          <a:prstGeom prst="rect">
            <a:avLst/>
          </a:prstGeom>
          <a:noFill/>
          <a:ln w="9525">
            <a:noFill/>
            <a:miter lim="800000"/>
            <a:headEnd/>
            <a:tailEnd/>
          </a:ln>
        </p:spPr>
        <p:txBody>
          <a:bodyPr wrap="square">
            <a:spAutoFit/>
          </a:bodyPr>
          <a:lstStyle/>
          <a:p>
            <a:r>
              <a:rPr lang="en-US" sz="2800" b="1" dirty="0"/>
              <a:t>Step 2</a:t>
            </a:r>
            <a:r>
              <a:rPr lang="en-US" sz="2800" dirty="0"/>
              <a:t>: SET UP: To find the number of trees he can fertilize, divide the total amount of fertilizer by the amount to be used on one tree. </a:t>
            </a:r>
          </a:p>
          <a:p>
            <a:pPr>
              <a:spcBef>
                <a:spcPts val="1800"/>
              </a:spcBef>
            </a:pPr>
            <a:r>
              <a:rPr lang="en-US" sz="2800" b="1" dirty="0"/>
              <a:t>Step 3</a:t>
            </a:r>
            <a:r>
              <a:rPr lang="en-US" sz="2800" dirty="0"/>
              <a:t>: SOLVE: </a:t>
            </a:r>
          </a:p>
          <a:p>
            <a:endParaRPr lang="en-US" sz="2800" dirty="0"/>
          </a:p>
          <a:p>
            <a:endParaRPr lang="en-US" sz="2800" b="1" dirty="0"/>
          </a:p>
          <a:p>
            <a:pPr algn="just" eaLnBrk="0" hangingPunct="0">
              <a:spcBef>
                <a:spcPct val="20000"/>
              </a:spcBef>
              <a:buFont typeface="Courier New" pitchFamily="49" charset="0"/>
              <a:buNone/>
            </a:pPr>
            <a:endParaRPr lang="en-US" sz="2800" dirty="0"/>
          </a:p>
          <a:p>
            <a:pPr algn="just" eaLnBrk="0" hangingPunct="0">
              <a:spcBef>
                <a:spcPct val="20000"/>
              </a:spcBef>
              <a:buFont typeface="Courier New" pitchFamily="49" charset="0"/>
              <a:buNone/>
            </a:pPr>
            <a:r>
              <a:rPr lang="en-US" sz="2800" dirty="0"/>
              <a:t>	 He can fertilize </a:t>
            </a:r>
            <a:r>
              <a:rPr lang="en-US" sz="2800" dirty="0">
                <a:solidFill>
                  <a:srgbClr val="FF0000"/>
                </a:solidFill>
              </a:rPr>
              <a:t>41</a:t>
            </a:r>
            <a:r>
              <a:rPr lang="en-US" sz="2800" dirty="0"/>
              <a:t> </a:t>
            </a:r>
            <a:r>
              <a:rPr lang="en-US" sz="2800" dirty="0">
                <a:solidFill>
                  <a:srgbClr val="FF0000"/>
                </a:solidFill>
              </a:rPr>
              <a:t>trees</a:t>
            </a:r>
            <a:r>
              <a:rPr lang="en-US" sz="2800" dirty="0"/>
              <a:t>.</a:t>
            </a:r>
          </a:p>
          <a:p>
            <a:r>
              <a:rPr lang="en-US" sz="2800" dirty="0"/>
              <a:t> </a:t>
            </a:r>
            <a:endParaRPr lang="en-US" sz="2800" b="1" i="1" dirty="0">
              <a:latin typeface="Calibri" pitchFamily="34" charset="0"/>
            </a:endParaRPr>
          </a:p>
        </p:txBody>
      </p:sp>
      <p:graphicFrame>
        <p:nvGraphicFramePr>
          <p:cNvPr id="44036" name="Object 4"/>
          <p:cNvGraphicFramePr>
            <a:graphicFrameLocks noChangeAspect="1"/>
          </p:cNvGraphicFramePr>
          <p:nvPr/>
        </p:nvGraphicFramePr>
        <p:xfrm>
          <a:off x="2825750" y="2662238"/>
          <a:ext cx="1244600" cy="825500"/>
        </p:xfrm>
        <a:graphic>
          <a:graphicData uri="http://schemas.openxmlformats.org/presentationml/2006/ole">
            <mc:AlternateContent xmlns:mc="http://schemas.openxmlformats.org/markup-compatibility/2006">
              <mc:Choice xmlns:v="urn:schemas-microsoft-com:vml" Requires="v">
                <p:oleObj spid="_x0000_s91174" name="Equation" r:id="rId3" imgW="1244520" imgH="825480" progId="Equation.DSMT4">
                  <p:embed/>
                </p:oleObj>
              </mc:Choice>
              <mc:Fallback>
                <p:oleObj name="Equation" r:id="rId3" imgW="1244520" imgH="825480" progId="Equation.DSMT4">
                  <p:embed/>
                  <p:pic>
                    <p:nvPicPr>
                      <p:cNvPr id="4403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5750" y="2662238"/>
                        <a:ext cx="1244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4159250" y="2649538"/>
          <a:ext cx="1511300" cy="825500"/>
        </p:xfrm>
        <a:graphic>
          <a:graphicData uri="http://schemas.openxmlformats.org/presentationml/2006/ole">
            <mc:AlternateContent xmlns:mc="http://schemas.openxmlformats.org/markup-compatibility/2006">
              <mc:Choice xmlns:v="urn:schemas-microsoft-com:vml" Requires="v">
                <p:oleObj spid="_x0000_s91175" name="Equation" r:id="rId5" imgW="1511280" imgH="825480" progId="Equation.DSMT4">
                  <p:embed/>
                </p:oleObj>
              </mc:Choice>
              <mc:Fallback>
                <p:oleObj name="Equation" r:id="rId5" imgW="1511280" imgH="825480" progId="Equation.DSMT4">
                  <p:embed/>
                  <p:pic>
                    <p:nvPicPr>
                      <p:cNvPr id="44037"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59250" y="2649538"/>
                        <a:ext cx="1511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5670550" y="2649538"/>
          <a:ext cx="1320800" cy="838200"/>
        </p:xfrm>
        <a:graphic>
          <a:graphicData uri="http://schemas.openxmlformats.org/presentationml/2006/ole">
            <mc:AlternateContent xmlns:mc="http://schemas.openxmlformats.org/markup-compatibility/2006">
              <mc:Choice xmlns:v="urn:schemas-microsoft-com:vml" Requires="v">
                <p:oleObj spid="_x0000_s91176" name="Equation" r:id="rId7" imgW="1320480" imgH="838080" progId="Equation.DSMT4">
                  <p:embed/>
                </p:oleObj>
              </mc:Choice>
              <mc:Fallback>
                <p:oleObj name="Equation" r:id="rId7" imgW="1320480" imgH="838080" progId="Equation.DSMT4">
                  <p:embed/>
                  <p:pic>
                    <p:nvPicPr>
                      <p:cNvPr id="44038"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0550" y="2649538"/>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9" name="Object 7"/>
          <p:cNvGraphicFramePr>
            <a:graphicFrameLocks noChangeAspect="1"/>
          </p:cNvGraphicFramePr>
          <p:nvPr/>
        </p:nvGraphicFramePr>
        <p:xfrm>
          <a:off x="4260850" y="3640138"/>
          <a:ext cx="1422400" cy="838200"/>
        </p:xfrm>
        <a:graphic>
          <a:graphicData uri="http://schemas.openxmlformats.org/presentationml/2006/ole">
            <mc:AlternateContent xmlns:mc="http://schemas.openxmlformats.org/markup-compatibility/2006">
              <mc:Choice xmlns:v="urn:schemas-microsoft-com:vml" Requires="v">
                <p:oleObj spid="_x0000_s91177" name="Equation" r:id="rId9" imgW="1422360" imgH="838080" progId="Equation.DSMT4">
                  <p:embed/>
                </p:oleObj>
              </mc:Choice>
              <mc:Fallback>
                <p:oleObj name="Equation" r:id="rId9" imgW="1422360" imgH="838080" progId="Equation.DSMT4">
                  <p:embed/>
                  <p:pic>
                    <p:nvPicPr>
                      <p:cNvPr id="44039"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60850" y="3640138"/>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40" name="Object 8"/>
          <p:cNvGraphicFramePr>
            <a:graphicFrameLocks noChangeAspect="1"/>
          </p:cNvGraphicFramePr>
          <p:nvPr/>
        </p:nvGraphicFramePr>
        <p:xfrm>
          <a:off x="5689600" y="3893844"/>
          <a:ext cx="698500" cy="279400"/>
        </p:xfrm>
        <a:graphic>
          <a:graphicData uri="http://schemas.openxmlformats.org/presentationml/2006/ole">
            <mc:AlternateContent xmlns:mc="http://schemas.openxmlformats.org/markup-compatibility/2006">
              <mc:Choice xmlns:v="urn:schemas-microsoft-com:vml" Requires="v">
                <p:oleObj spid="_x0000_s91178" name="Equation" r:id="rId11" imgW="698400" imgH="279360" progId="Equation.DSMT4">
                  <p:embed/>
                </p:oleObj>
              </mc:Choice>
              <mc:Fallback>
                <p:oleObj name="Equation" r:id="rId11" imgW="698400" imgH="279360" progId="Equation.DSMT4">
                  <p:embed/>
                  <p:pic>
                    <p:nvPicPr>
                      <p:cNvPr id="4404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89600" y="3893844"/>
                        <a:ext cx="698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42" name="Object 10"/>
          <p:cNvGraphicFramePr>
            <a:graphicFrameLocks noChangeAspect="1"/>
          </p:cNvGraphicFramePr>
          <p:nvPr/>
        </p:nvGraphicFramePr>
        <p:xfrm>
          <a:off x="4876800" y="4109744"/>
          <a:ext cx="254000" cy="368300"/>
        </p:xfrm>
        <a:graphic>
          <a:graphicData uri="http://schemas.openxmlformats.org/presentationml/2006/ole">
            <mc:AlternateContent xmlns:mc="http://schemas.openxmlformats.org/markup-compatibility/2006">
              <mc:Choice xmlns:v="urn:schemas-microsoft-com:vml" Requires="v">
                <p:oleObj spid="_x0000_s91179" name="Equation" r:id="rId13" imgW="253890" imgH="368140" progId="Equation.DSMT4">
                  <p:embed/>
                </p:oleObj>
              </mc:Choice>
              <mc:Fallback>
                <p:oleObj name="Equation" r:id="rId13" imgW="253890" imgH="368140" progId="Equation.DSMT4">
                  <p:embed/>
                  <p:pic>
                    <p:nvPicPr>
                      <p:cNvPr id="44042"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76800" y="4109744"/>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43" name="Object 11"/>
          <p:cNvGraphicFramePr>
            <a:graphicFrameLocks noChangeAspect="1"/>
          </p:cNvGraphicFramePr>
          <p:nvPr/>
        </p:nvGraphicFramePr>
        <p:xfrm>
          <a:off x="5410200" y="3639844"/>
          <a:ext cx="254000" cy="368300"/>
        </p:xfrm>
        <a:graphic>
          <a:graphicData uri="http://schemas.openxmlformats.org/presentationml/2006/ole">
            <mc:AlternateContent xmlns:mc="http://schemas.openxmlformats.org/markup-compatibility/2006">
              <mc:Choice xmlns:v="urn:schemas-microsoft-com:vml" Requires="v">
                <p:oleObj spid="_x0000_s91180" name="Equation" r:id="rId15" imgW="253890" imgH="368140" progId="Equation.DSMT4">
                  <p:embed/>
                </p:oleObj>
              </mc:Choice>
              <mc:Fallback>
                <p:oleObj name="Equation" r:id="rId15" imgW="253890" imgH="368140" progId="Equation.DSMT4">
                  <p:embed/>
                  <p:pic>
                    <p:nvPicPr>
                      <p:cNvPr id="44043"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10200" y="3639844"/>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44" name="Object 12"/>
          <p:cNvGraphicFramePr>
            <a:graphicFrameLocks noChangeAspect="1"/>
          </p:cNvGraphicFramePr>
          <p:nvPr/>
        </p:nvGraphicFramePr>
        <p:xfrm>
          <a:off x="5173956" y="4123678"/>
          <a:ext cx="254000" cy="368300"/>
        </p:xfrm>
        <a:graphic>
          <a:graphicData uri="http://schemas.openxmlformats.org/presentationml/2006/ole">
            <mc:AlternateContent xmlns:mc="http://schemas.openxmlformats.org/markup-compatibility/2006">
              <mc:Choice xmlns:v="urn:schemas-microsoft-com:vml" Requires="v">
                <p:oleObj spid="_x0000_s91181" name="Equation" r:id="rId16" imgW="253890" imgH="368140" progId="Equation.DSMT4">
                  <p:embed/>
                </p:oleObj>
              </mc:Choice>
              <mc:Fallback>
                <p:oleObj name="Equation" r:id="rId16" imgW="253890" imgH="368140" progId="Equation.DSMT4">
                  <p:embed/>
                  <p:pic>
                    <p:nvPicPr>
                      <p:cNvPr id="44044" name="Object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73956" y="4123678"/>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45" name="Object 13"/>
          <p:cNvGraphicFramePr>
            <a:graphicFrameLocks noChangeAspect="1"/>
          </p:cNvGraphicFramePr>
          <p:nvPr/>
        </p:nvGraphicFramePr>
        <p:xfrm>
          <a:off x="4572000" y="3639844"/>
          <a:ext cx="254000" cy="368300"/>
        </p:xfrm>
        <a:graphic>
          <a:graphicData uri="http://schemas.openxmlformats.org/presentationml/2006/ole">
            <mc:AlternateContent xmlns:mc="http://schemas.openxmlformats.org/markup-compatibility/2006">
              <mc:Choice xmlns:v="urn:schemas-microsoft-com:vml" Requires="v">
                <p:oleObj spid="_x0000_s91182" name="Equation" r:id="rId17" imgW="253890" imgH="368140" progId="Equation.DSMT4">
                  <p:embed/>
                </p:oleObj>
              </mc:Choice>
              <mc:Fallback>
                <p:oleObj name="Equation" r:id="rId17" imgW="253890" imgH="368140" progId="Equation.DSMT4">
                  <p:embed/>
                  <p:pic>
                    <p:nvPicPr>
                      <p:cNvPr id="44045"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00" y="3639844"/>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4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04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404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40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40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27: </a:t>
            </a:r>
            <a:r>
              <a:rPr lang="en-US" dirty="0"/>
              <a:t>Application: Dividing Mixed Numbers</a:t>
            </a:r>
            <a:r>
              <a:rPr lang="en-US" b="1" dirty="0"/>
              <a:t> </a:t>
            </a:r>
            <a:r>
              <a:rPr lang="en-US" dirty="0"/>
              <a:t>(cont.)</a:t>
            </a:r>
            <a:endParaRPr lang="en-US" sz="3200" dirty="0">
              <a:solidFill>
                <a:schemeClr val="accent1"/>
              </a:solidFill>
            </a:endParaRPr>
          </a:p>
        </p:txBody>
      </p:sp>
      <p:sp>
        <p:nvSpPr>
          <p:cNvPr id="23" name="Rectangle 4"/>
          <p:cNvSpPr>
            <a:spLocks/>
          </p:cNvSpPr>
          <p:nvPr/>
        </p:nvSpPr>
        <p:spPr bwMode="auto">
          <a:xfrm>
            <a:off x="533400" y="1219200"/>
            <a:ext cx="8153400" cy="1815882"/>
          </a:xfrm>
          <a:prstGeom prst="rect">
            <a:avLst/>
          </a:prstGeom>
          <a:noFill/>
          <a:ln w="9525">
            <a:noFill/>
            <a:miter lim="800000"/>
            <a:headEnd/>
            <a:tailEnd/>
          </a:ln>
        </p:spPr>
        <p:txBody>
          <a:bodyPr wrap="square">
            <a:spAutoFit/>
          </a:bodyPr>
          <a:lstStyle/>
          <a:p>
            <a:r>
              <a:rPr lang="en-US" sz="2800" b="1" dirty="0"/>
              <a:t>Step 4</a:t>
            </a:r>
            <a:r>
              <a:rPr lang="en-US" sz="2800" dirty="0"/>
              <a:t>: CHECK: The landscaper is using less than 1 pound of fertilizer for each tree, which means he can fertilize more than 30 trees. So, 41 is a reasonable answer. </a:t>
            </a:r>
            <a:endParaRPr lang="en-US" sz="2800" b="1" i="1" dirty="0">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Application: Multiplying Fractions </a:t>
            </a:r>
            <a:endParaRPr lang="en-US" sz="3200" dirty="0">
              <a:solidFill>
                <a:schemeClr val="accent1"/>
              </a:solidFill>
            </a:endParaRPr>
          </a:p>
        </p:txBody>
      </p:sp>
      <p:sp>
        <p:nvSpPr>
          <p:cNvPr id="8195" name="Rectangle 3"/>
          <p:cNvSpPr>
            <a:spLocks noGrp="1"/>
          </p:cNvSpPr>
          <p:nvPr>
            <p:ph type="body" sz="half" idx="4294967295"/>
          </p:nvPr>
        </p:nvSpPr>
        <p:spPr>
          <a:xfrm>
            <a:off x="457200" y="1280160"/>
            <a:ext cx="8229600" cy="4228850"/>
          </a:xfrm>
          <a:prstGeom prst="rect">
            <a:avLst/>
          </a:prstGeom>
        </p:spPr>
        <p:txBody>
          <a:bodyPr>
            <a:spAutoFit/>
          </a:bodyPr>
          <a:lstStyle/>
          <a:p>
            <a:pPr marL="0" indent="1588">
              <a:buNone/>
            </a:pPr>
            <a:r>
              <a:rPr lang="en-US" sz="2800" dirty="0"/>
              <a:t>In a certain voting district,    of the eligible voters are </a:t>
            </a:r>
          </a:p>
          <a:p>
            <a:pPr marL="0" indent="1588">
              <a:buNone/>
            </a:pPr>
            <a:r>
              <a:rPr lang="en-US" sz="2800" dirty="0"/>
              <a:t>actually registered to vote. Of those registered voters, are independents (have no party affiliation). What fraction of the eligible voters are registered independents?</a:t>
            </a:r>
          </a:p>
          <a:p>
            <a:pPr marL="0" indent="1588">
              <a:buNone/>
            </a:pPr>
            <a:r>
              <a:rPr lang="en-US" sz="2800" b="1" dirty="0"/>
              <a:t>Solution</a:t>
            </a:r>
          </a:p>
          <a:p>
            <a:pPr>
              <a:buNone/>
              <a:tabLst>
                <a:tab pos="1141413" algn="l"/>
              </a:tabLst>
            </a:pPr>
            <a:r>
              <a:rPr lang="en-US" sz="2800" b="1" dirty="0"/>
              <a:t>Step 1:	</a:t>
            </a:r>
            <a:r>
              <a:rPr lang="en-US" sz="2800" dirty="0"/>
              <a:t>READ: Read the problem carefully. There are 	two types of voters to consider: registered 	voters and independent voters.</a:t>
            </a:r>
          </a:p>
        </p:txBody>
      </p:sp>
      <p:graphicFrame>
        <p:nvGraphicFramePr>
          <p:cNvPr id="3105" name="Object 33"/>
          <p:cNvGraphicFramePr>
            <a:graphicFrameLocks noChangeAspect="1"/>
          </p:cNvGraphicFramePr>
          <p:nvPr/>
        </p:nvGraphicFramePr>
        <p:xfrm>
          <a:off x="4337050" y="1131888"/>
          <a:ext cx="228600" cy="838200"/>
        </p:xfrm>
        <a:graphic>
          <a:graphicData uri="http://schemas.openxmlformats.org/presentationml/2006/ole">
            <mc:AlternateContent xmlns:mc="http://schemas.openxmlformats.org/markup-compatibility/2006">
              <mc:Choice xmlns:v="urn:schemas-microsoft-com:vml" Requires="v">
                <p:oleObj spid="_x0000_s3134" name="Equation" r:id="rId3" imgW="228600" imgH="838080" progId="Equation.DSMT4">
                  <p:embed/>
                </p:oleObj>
              </mc:Choice>
              <mc:Fallback>
                <p:oleObj name="Equation" r:id="rId3" imgW="228600" imgH="838080"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37050" y="1131888"/>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6" name="Object 34"/>
          <p:cNvGraphicFramePr>
            <a:graphicFrameLocks noChangeAspect="1"/>
          </p:cNvGraphicFramePr>
          <p:nvPr/>
        </p:nvGraphicFramePr>
        <p:xfrm>
          <a:off x="8312150" y="1646238"/>
          <a:ext cx="228600" cy="825500"/>
        </p:xfrm>
        <a:graphic>
          <a:graphicData uri="http://schemas.openxmlformats.org/presentationml/2006/ole">
            <mc:AlternateContent xmlns:mc="http://schemas.openxmlformats.org/markup-compatibility/2006">
              <mc:Choice xmlns:v="urn:schemas-microsoft-com:vml" Requires="v">
                <p:oleObj spid="_x0000_s3135" name="Equation" r:id="rId5" imgW="228600" imgH="825480" progId="Equation.DSMT4">
                  <p:embed/>
                </p:oleObj>
              </mc:Choice>
              <mc:Fallback>
                <p:oleObj name="Equation" r:id="rId5" imgW="228600" imgH="825480"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12150" y="1646238"/>
                        <a:ext cx="22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 Multiplying Fractions (cont.) </a:t>
            </a:r>
            <a:endParaRPr lang="en-US" sz="3200" dirty="0">
              <a:solidFill>
                <a:schemeClr val="accent1"/>
              </a:solidFill>
            </a:endParaRPr>
          </a:p>
        </p:txBody>
      </p:sp>
      <p:sp>
        <p:nvSpPr>
          <p:cNvPr id="8195" name="Rectangle 3"/>
          <p:cNvSpPr>
            <a:spLocks noGrp="1"/>
          </p:cNvSpPr>
          <p:nvPr>
            <p:ph type="body" sz="half" idx="4294967295"/>
          </p:nvPr>
        </p:nvSpPr>
        <p:spPr>
          <a:xfrm>
            <a:off x="457200" y="1280160"/>
            <a:ext cx="8229600" cy="4395049"/>
          </a:xfrm>
          <a:prstGeom prst="rect">
            <a:avLst/>
          </a:prstGeom>
        </p:spPr>
        <p:txBody>
          <a:bodyPr>
            <a:spAutoFit/>
          </a:bodyPr>
          <a:lstStyle/>
          <a:p>
            <a:pPr>
              <a:buNone/>
              <a:tabLst>
                <a:tab pos="1082675" algn="l"/>
              </a:tabLst>
            </a:pPr>
            <a:r>
              <a:rPr lang="en-US" sz="2800" b="1" dirty="0"/>
              <a:t>Step 2:	</a:t>
            </a:r>
            <a:r>
              <a:rPr lang="en-US" sz="2800" dirty="0"/>
              <a:t>SET UP: In looking for the fraction of 	registered </a:t>
            </a:r>
          </a:p>
          <a:p>
            <a:pPr>
              <a:lnSpc>
                <a:spcPct val="150000"/>
              </a:lnSpc>
              <a:buNone/>
              <a:tabLst>
                <a:tab pos="1082675" algn="l"/>
              </a:tabLst>
            </a:pPr>
            <a:r>
              <a:rPr lang="en-US" sz="2800" dirty="0"/>
              <a:t>		independent voters, we know that 	of      </a:t>
            </a:r>
            <a:r>
              <a:rPr lang="en-US" sz="2800" dirty="0" err="1"/>
              <a:t>of</a:t>
            </a:r>
            <a:r>
              <a:rPr lang="en-US" sz="2800" dirty="0"/>
              <a:t> </a:t>
            </a:r>
          </a:p>
          <a:p>
            <a:pPr>
              <a:buNone/>
              <a:tabLst>
                <a:tab pos="1082675" algn="l"/>
              </a:tabLst>
            </a:pPr>
            <a:r>
              <a:rPr lang="en-US" sz="2800" dirty="0"/>
              <a:t>		eligible voters are registered independents, so </a:t>
            </a:r>
          </a:p>
          <a:p>
            <a:pPr>
              <a:buNone/>
              <a:tabLst>
                <a:tab pos="1082675" algn="l"/>
              </a:tabLst>
            </a:pPr>
            <a:r>
              <a:rPr lang="en-US" sz="2800" dirty="0"/>
              <a:t>		we will need to multiply </a:t>
            </a:r>
          </a:p>
          <a:p>
            <a:pPr>
              <a:buNone/>
              <a:tabLst>
                <a:tab pos="1082675" algn="l"/>
              </a:tabLst>
            </a:pPr>
            <a:endParaRPr lang="en-US" sz="1500" b="1" dirty="0"/>
          </a:p>
          <a:p>
            <a:pPr>
              <a:buNone/>
              <a:tabLst>
                <a:tab pos="1082675" algn="l"/>
              </a:tabLst>
            </a:pPr>
            <a:r>
              <a:rPr lang="en-US" sz="2800" b="1" dirty="0"/>
              <a:t>Step 3:	</a:t>
            </a:r>
            <a:r>
              <a:rPr lang="en-US" sz="2800" dirty="0"/>
              <a:t>SOLVE: </a:t>
            </a:r>
          </a:p>
          <a:p>
            <a:pPr>
              <a:buNone/>
              <a:tabLst>
                <a:tab pos="1082675" algn="l"/>
              </a:tabLst>
            </a:pPr>
            <a:endParaRPr lang="en-US" sz="1500" dirty="0"/>
          </a:p>
          <a:p>
            <a:pPr>
              <a:buNone/>
              <a:tabLst>
                <a:tab pos="1082675" algn="l"/>
              </a:tabLst>
            </a:pPr>
            <a:r>
              <a:rPr lang="en-US" sz="2800" dirty="0"/>
              <a:t>		Thus,      of the eligible voters are registered as </a:t>
            </a:r>
          </a:p>
          <a:p>
            <a:pPr>
              <a:buNone/>
              <a:tabLst>
                <a:tab pos="1082675" algn="l"/>
              </a:tabLst>
            </a:pPr>
            <a:r>
              <a:rPr lang="en-US" sz="2800" dirty="0"/>
              <a:t>		independents.</a:t>
            </a:r>
          </a:p>
        </p:txBody>
      </p:sp>
      <p:graphicFrame>
        <p:nvGraphicFramePr>
          <p:cNvPr id="34820" name="Object 4"/>
          <p:cNvGraphicFramePr>
            <a:graphicFrameLocks noChangeAspect="1"/>
          </p:cNvGraphicFramePr>
          <p:nvPr/>
        </p:nvGraphicFramePr>
        <p:xfrm>
          <a:off x="6678613" y="1776202"/>
          <a:ext cx="228600" cy="825500"/>
        </p:xfrm>
        <a:graphic>
          <a:graphicData uri="http://schemas.openxmlformats.org/presentationml/2006/ole">
            <mc:AlternateContent xmlns:mc="http://schemas.openxmlformats.org/markup-compatibility/2006">
              <mc:Choice xmlns:v="urn:schemas-microsoft-com:vml" Requires="v">
                <p:oleObj spid="_x0000_s34891" name="Equation" r:id="rId3" imgW="228600" imgH="825480" progId="Equation.DSMT4">
                  <p:embed/>
                </p:oleObj>
              </mc:Choice>
              <mc:Fallback>
                <p:oleObj name="Equation" r:id="rId3" imgW="228600" imgH="8254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8613" y="1776202"/>
                        <a:ext cx="22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7385050" y="1769852"/>
          <a:ext cx="228600" cy="838200"/>
        </p:xfrm>
        <a:graphic>
          <a:graphicData uri="http://schemas.openxmlformats.org/presentationml/2006/ole">
            <mc:AlternateContent xmlns:mc="http://schemas.openxmlformats.org/markup-compatibility/2006">
              <mc:Choice xmlns:v="urn:schemas-microsoft-com:vml" Requires="v">
                <p:oleObj spid="_x0000_s34892" name="Equation" r:id="rId5" imgW="228600" imgH="838080" progId="Equation.DSMT4">
                  <p:embed/>
                </p:oleObj>
              </mc:Choice>
              <mc:Fallback>
                <p:oleObj name="Equation" r:id="rId5" imgW="2286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5050" y="1769852"/>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5146675" y="2928670"/>
          <a:ext cx="673100" cy="838200"/>
        </p:xfrm>
        <a:graphic>
          <a:graphicData uri="http://schemas.openxmlformats.org/presentationml/2006/ole">
            <mc:AlternateContent xmlns:mc="http://schemas.openxmlformats.org/markup-compatibility/2006">
              <mc:Choice xmlns:v="urn:schemas-microsoft-com:vml" Requires="v">
                <p:oleObj spid="_x0000_s34893" name="Equation" r:id="rId7" imgW="672840" imgH="838080" progId="Equation.DSMT4">
                  <p:embed/>
                </p:oleObj>
              </mc:Choice>
              <mc:Fallback>
                <p:oleObj name="Equation" r:id="rId7" imgW="67284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46675" y="292867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2718967" y="3674852"/>
          <a:ext cx="2146300" cy="838200"/>
        </p:xfrm>
        <a:graphic>
          <a:graphicData uri="http://schemas.openxmlformats.org/presentationml/2006/ole">
            <mc:AlternateContent xmlns:mc="http://schemas.openxmlformats.org/markup-compatibility/2006">
              <mc:Choice xmlns:v="urn:schemas-microsoft-com:vml" Requires="v">
                <p:oleObj spid="_x0000_s34894" name="Equation" r:id="rId9" imgW="2145960" imgH="838080" progId="Equation.DSMT4">
                  <p:embed/>
                </p:oleObj>
              </mc:Choice>
              <mc:Fallback>
                <p:oleObj name="Equation" r:id="rId9" imgW="214596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18967" y="3674852"/>
                        <a:ext cx="214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extLst>
              <p:ext uri="{D42A27DB-BD31-4B8C-83A1-F6EECF244321}">
                <p14:modId xmlns:p14="http://schemas.microsoft.com/office/powerpoint/2010/main" val="780946745"/>
              </p:ext>
            </p:extLst>
          </p:nvPr>
        </p:nvGraphicFramePr>
        <p:xfrm>
          <a:off x="2434326" y="4445478"/>
          <a:ext cx="393700" cy="838200"/>
        </p:xfrm>
        <a:graphic>
          <a:graphicData uri="http://schemas.openxmlformats.org/presentationml/2006/ole">
            <mc:AlternateContent xmlns:mc="http://schemas.openxmlformats.org/markup-compatibility/2006">
              <mc:Choice xmlns:v="urn:schemas-microsoft-com:vml" Requires="v">
                <p:oleObj spid="_x0000_s34895" name="Equation" r:id="rId11" imgW="393480" imgH="838080" progId="Equation.DSMT4">
                  <p:embed/>
                </p:oleObj>
              </mc:Choice>
              <mc:Fallback>
                <p:oleObj name="Equation" r:id="rId11" imgW="393480" imgH="838080" progId="Equation.DSMT4">
                  <p:embed/>
                  <p:pic>
                    <p:nvPicPr>
                      <p:cNvPr id="0" name="Picture 8"/>
                      <p:cNvPicPr>
                        <a:picLocks noChangeAspect="1" noChangeArrowheads="1"/>
                      </p:cNvPicPr>
                      <p:nvPr/>
                    </p:nvPicPr>
                    <p:blipFill>
                      <a:blip r:embed="rId12"/>
                      <a:srcRect/>
                      <a:stretch>
                        <a:fillRect/>
                      </a:stretch>
                    </p:blipFill>
                    <p:spPr bwMode="auto">
                      <a:xfrm>
                        <a:off x="2434326" y="4445478"/>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5">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Application: Multiplying Fractions (cont.)</a:t>
            </a:r>
          </a:p>
        </p:txBody>
      </p:sp>
      <p:sp>
        <p:nvSpPr>
          <p:cNvPr id="3" name="Content Placeholder 2"/>
          <p:cNvSpPr>
            <a:spLocks noGrp="1"/>
          </p:cNvSpPr>
          <p:nvPr>
            <p:ph idx="1"/>
          </p:nvPr>
        </p:nvSpPr>
        <p:spPr/>
        <p:txBody>
          <a:bodyPr/>
          <a:lstStyle/>
          <a:p>
            <a:pPr>
              <a:tabLst>
                <a:tab pos="1141413" algn="l"/>
              </a:tabLst>
            </a:pPr>
            <a:r>
              <a:rPr lang="en-US" b="1" dirty="0"/>
              <a:t>Step 4:	</a:t>
            </a:r>
            <a:r>
              <a:rPr lang="en-US" dirty="0"/>
              <a:t>CHECK: The fraction    is a little more than</a:t>
            </a:r>
          </a:p>
          <a:p>
            <a:pPr>
              <a:tabLst>
                <a:tab pos="1141413" algn="l"/>
              </a:tabLst>
            </a:pPr>
            <a:r>
              <a:rPr lang="en-US" dirty="0"/>
              <a:t>	which means that approximately    of </a:t>
            </a:r>
          </a:p>
          <a:p>
            <a:pPr>
              <a:tabLst>
                <a:tab pos="1141413" algn="l"/>
              </a:tabLst>
            </a:pPr>
            <a:r>
              <a:rPr lang="en-US" dirty="0"/>
              <a:t>	eligible voters are registered as independents. </a:t>
            </a:r>
          </a:p>
          <a:p>
            <a:pPr>
              <a:tabLst>
                <a:tab pos="1141413" algn="l"/>
              </a:tabLst>
            </a:pPr>
            <a:r>
              <a:rPr lang="en-US" dirty="0"/>
              <a:t>	Since 	  , the fraction      seems like a </a:t>
            </a:r>
          </a:p>
          <a:p>
            <a:pPr>
              <a:tabLst>
                <a:tab pos="1141413" algn="l"/>
              </a:tabLst>
            </a:pPr>
            <a:r>
              <a:rPr lang="en-US" dirty="0"/>
              <a:t>	reasonable answer as it is a little more than </a:t>
            </a:r>
          </a:p>
          <a:p>
            <a:endParaRPr lang="en-US" dirty="0"/>
          </a:p>
        </p:txBody>
      </p:sp>
      <p:graphicFrame>
        <p:nvGraphicFramePr>
          <p:cNvPr id="35842" name="Object 2"/>
          <p:cNvGraphicFramePr>
            <a:graphicFrameLocks noChangeAspect="1"/>
          </p:cNvGraphicFramePr>
          <p:nvPr/>
        </p:nvGraphicFramePr>
        <p:xfrm>
          <a:off x="4598988" y="1123950"/>
          <a:ext cx="228600" cy="838200"/>
        </p:xfrm>
        <a:graphic>
          <a:graphicData uri="http://schemas.openxmlformats.org/presentationml/2006/ole">
            <mc:AlternateContent xmlns:mc="http://schemas.openxmlformats.org/markup-compatibility/2006">
              <mc:Choice xmlns:v="urn:schemas-microsoft-com:vml" Requires="v">
                <p:oleObj spid="_x0000_s35927" name="Equation" r:id="rId3" imgW="228600" imgH="838080" progId="Equation.DSMT4">
                  <p:embed/>
                </p:oleObj>
              </mc:Choice>
              <mc:Fallback>
                <p:oleObj name="Equation" r:id="rId3" imgW="228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8988" y="1123950"/>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7704138" y="1147763"/>
          <a:ext cx="342900" cy="825500"/>
        </p:xfrm>
        <a:graphic>
          <a:graphicData uri="http://schemas.openxmlformats.org/presentationml/2006/ole">
            <mc:AlternateContent xmlns:mc="http://schemas.openxmlformats.org/markup-compatibility/2006">
              <mc:Choice xmlns:v="urn:schemas-microsoft-com:vml" Requires="v">
                <p:oleObj spid="_x0000_s35928" name="Equation" r:id="rId5" imgW="342720" imgH="825480" progId="Equation.DSMT4">
                  <p:embed/>
                </p:oleObj>
              </mc:Choice>
              <mc:Fallback>
                <p:oleObj name="Equation" r:id="rId5" imgW="34272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04138" y="1147763"/>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6457950" y="1655763"/>
          <a:ext cx="228600" cy="825500"/>
        </p:xfrm>
        <a:graphic>
          <a:graphicData uri="http://schemas.openxmlformats.org/presentationml/2006/ole">
            <mc:AlternateContent xmlns:mc="http://schemas.openxmlformats.org/markup-compatibility/2006">
              <mc:Choice xmlns:v="urn:schemas-microsoft-com:vml" Requires="v">
                <p:oleObj spid="_x0000_s35929" name="Equation" r:id="rId7" imgW="228600" imgH="825480" progId="Equation.DSMT4">
                  <p:embed/>
                </p:oleObj>
              </mc:Choice>
              <mc:Fallback>
                <p:oleObj name="Equation" r:id="rId7" imgW="228600" imgH="825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57950" y="1655763"/>
                        <a:ext cx="22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2514600" y="2647950"/>
          <a:ext cx="927100" cy="838200"/>
        </p:xfrm>
        <a:graphic>
          <a:graphicData uri="http://schemas.openxmlformats.org/presentationml/2006/ole">
            <mc:AlternateContent xmlns:mc="http://schemas.openxmlformats.org/markup-compatibility/2006">
              <mc:Choice xmlns:v="urn:schemas-microsoft-com:vml" Requires="v">
                <p:oleObj spid="_x0000_s35930" name="Equation" r:id="rId9" imgW="927000" imgH="838080" progId="Equation.DSMT4">
                  <p:embed/>
                </p:oleObj>
              </mc:Choice>
              <mc:Fallback>
                <p:oleObj name="Equation" r:id="rId9" imgW="9270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2647950"/>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75600" y="3201988"/>
          <a:ext cx="495300" cy="838200"/>
        </p:xfrm>
        <a:graphic>
          <a:graphicData uri="http://schemas.openxmlformats.org/presentationml/2006/ole">
            <mc:AlternateContent xmlns:mc="http://schemas.openxmlformats.org/markup-compatibility/2006">
              <mc:Choice xmlns:v="urn:schemas-microsoft-com:vml" Requires="v">
                <p:oleObj spid="_x0000_s35931" name="Equation" r:id="rId11" imgW="495000" imgH="838080" progId="Equation.DSMT4">
                  <p:embed/>
                </p:oleObj>
              </mc:Choice>
              <mc:Fallback>
                <p:oleObj name="Equation" r:id="rId11" imgW="49500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75600" y="3201988"/>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extLst>
              <p:ext uri="{D42A27DB-BD31-4B8C-83A1-F6EECF244321}">
                <p14:modId xmlns:p14="http://schemas.microsoft.com/office/powerpoint/2010/main" val="3919458979"/>
              </p:ext>
            </p:extLst>
          </p:nvPr>
        </p:nvGraphicFramePr>
        <p:xfrm>
          <a:off x="5321302" y="2674252"/>
          <a:ext cx="393700" cy="838200"/>
        </p:xfrm>
        <a:graphic>
          <a:graphicData uri="http://schemas.openxmlformats.org/presentationml/2006/ole">
            <mc:AlternateContent xmlns:mc="http://schemas.openxmlformats.org/markup-compatibility/2006">
              <mc:Choice xmlns:v="urn:schemas-microsoft-com:vml" Requires="v">
                <p:oleObj spid="_x0000_s35932" name="Equation" r:id="rId13" imgW="393480" imgH="838080" progId="Equation.DSMT4">
                  <p:embed/>
                </p:oleObj>
              </mc:Choice>
              <mc:Fallback>
                <p:oleObj name="Equation" r:id="rId13" imgW="39348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21302" y="2674252"/>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p:cNvSpPr>
          <p:nvPr/>
        </p:nvSpPr>
        <p:spPr>
          <a:xfrm>
            <a:off x="457200" y="1280160"/>
            <a:ext cx="8229600" cy="3724096"/>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91523"/>
                </a:solidFill>
              </a:rPr>
              <a:t>Properties</a:t>
            </a:r>
          </a:p>
          <a:p>
            <a:r>
              <a:rPr lang="en-US" dirty="0">
                <a:solidFill>
                  <a:srgbClr val="091523"/>
                </a:solidFill>
              </a:rPr>
              <a:t>The </a:t>
            </a:r>
            <a:r>
              <a:rPr lang="en-US" b="1" dirty="0">
                <a:solidFill>
                  <a:srgbClr val="C00000"/>
                </a:solidFill>
              </a:rPr>
              <a:t>order</a:t>
            </a:r>
            <a:r>
              <a:rPr lang="en-US" dirty="0">
                <a:solidFill>
                  <a:srgbClr val="091523"/>
                </a:solidFill>
              </a:rPr>
              <a:t> of the fractions being multiplied can be reversed without changing the product. Symbolically, if  </a:t>
            </a:r>
          </a:p>
          <a:p>
            <a:r>
              <a:rPr lang="en-US" dirty="0">
                <a:solidFill>
                  <a:srgbClr val="091523"/>
                </a:solidFill>
              </a:rPr>
              <a:t>   and     are fractions, then</a:t>
            </a:r>
          </a:p>
          <a:p>
            <a:endParaRPr lang="en-US" dirty="0">
              <a:solidFill>
                <a:srgbClr val="091523"/>
              </a:solidFill>
            </a:endParaRPr>
          </a:p>
          <a:p>
            <a:endParaRPr lang="en-US" dirty="0">
              <a:solidFill>
                <a:srgbClr val="091523"/>
              </a:solidFill>
              <a:latin typeface="Calibri" pitchFamily="34" charset="0"/>
            </a:endParaRPr>
          </a:p>
          <a:p>
            <a:r>
              <a:rPr lang="en-US" dirty="0">
                <a:solidFill>
                  <a:srgbClr val="091523"/>
                </a:solidFill>
              </a:rPr>
              <a:t>For example,</a:t>
            </a:r>
          </a:p>
          <a:p>
            <a:endParaRPr lang="en-US" sz="1000" dirty="0"/>
          </a:p>
        </p:txBody>
      </p:sp>
      <p:sp>
        <p:nvSpPr>
          <p:cNvPr id="17411" name="Rectangle 3"/>
          <p:cNvSpPr>
            <a:spLocks noGrp="1"/>
          </p:cNvSpPr>
          <p:nvPr>
            <p:ph type="title"/>
          </p:nvPr>
        </p:nvSpPr>
        <p:spPr>
          <a:prstGeom prst="rect">
            <a:avLst/>
          </a:prstGeom>
        </p:spPr>
        <p:txBody>
          <a:bodyPr/>
          <a:lstStyle/>
          <a:p>
            <a:r>
              <a:rPr lang="en-US" dirty="0"/>
              <a:t>Commutative Property of Multiplication</a:t>
            </a:r>
            <a:endParaRPr lang="en-US" sz="3200" dirty="0">
              <a:solidFill>
                <a:schemeClr val="accent1"/>
              </a:solidFill>
            </a:endParaRPr>
          </a:p>
        </p:txBody>
      </p:sp>
      <p:graphicFrame>
        <p:nvGraphicFramePr>
          <p:cNvPr id="12300" name="Object 12"/>
          <p:cNvGraphicFramePr>
            <a:graphicFrameLocks noChangeAspect="1"/>
          </p:cNvGraphicFramePr>
          <p:nvPr>
            <p:extLst>
              <p:ext uri="{D42A27DB-BD31-4B8C-83A1-F6EECF244321}">
                <p14:modId xmlns:p14="http://schemas.microsoft.com/office/powerpoint/2010/main" val="1661781134"/>
              </p:ext>
            </p:extLst>
          </p:nvPr>
        </p:nvGraphicFramePr>
        <p:xfrm>
          <a:off x="481807" y="2570463"/>
          <a:ext cx="241300" cy="838200"/>
        </p:xfrm>
        <a:graphic>
          <a:graphicData uri="http://schemas.openxmlformats.org/presentationml/2006/ole">
            <mc:AlternateContent xmlns:mc="http://schemas.openxmlformats.org/markup-compatibility/2006">
              <mc:Choice xmlns:v="urn:schemas-microsoft-com:vml" Requires="v">
                <p:oleObj spid="_x0000_s12357" name="Equation" r:id="rId3" imgW="241200" imgH="838080" progId="Equation.DSMT4">
                  <p:embed/>
                </p:oleObj>
              </mc:Choice>
              <mc:Fallback>
                <p:oleObj name="Equation" r:id="rId3" imgW="241200" imgH="83808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1807" y="2570463"/>
                        <a:ext cx="24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1" name="Object 13"/>
          <p:cNvGraphicFramePr>
            <a:graphicFrameLocks noChangeAspect="1"/>
          </p:cNvGraphicFramePr>
          <p:nvPr>
            <p:extLst>
              <p:ext uri="{D42A27DB-BD31-4B8C-83A1-F6EECF244321}">
                <p14:modId xmlns:p14="http://schemas.microsoft.com/office/powerpoint/2010/main" val="2175107659"/>
              </p:ext>
            </p:extLst>
          </p:nvPr>
        </p:nvGraphicFramePr>
        <p:xfrm>
          <a:off x="1397000" y="2570463"/>
          <a:ext cx="254000" cy="838200"/>
        </p:xfrm>
        <a:graphic>
          <a:graphicData uri="http://schemas.openxmlformats.org/presentationml/2006/ole">
            <mc:AlternateContent xmlns:mc="http://schemas.openxmlformats.org/markup-compatibility/2006">
              <mc:Choice xmlns:v="urn:schemas-microsoft-com:vml" Requires="v">
                <p:oleObj spid="_x0000_s12358" name="Equation" r:id="rId5" imgW="253800" imgH="838080" progId="Equation.DSMT4">
                  <p:embed/>
                </p:oleObj>
              </mc:Choice>
              <mc:Fallback>
                <p:oleObj name="Equation" r:id="rId5" imgW="253800" imgH="83808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7000" y="257046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2" name="Object 14"/>
          <p:cNvGraphicFramePr>
            <a:graphicFrameLocks noChangeAspect="1"/>
          </p:cNvGraphicFramePr>
          <p:nvPr/>
        </p:nvGraphicFramePr>
        <p:xfrm>
          <a:off x="3098800" y="3219450"/>
          <a:ext cx="3136900" cy="838200"/>
        </p:xfrm>
        <a:graphic>
          <a:graphicData uri="http://schemas.openxmlformats.org/presentationml/2006/ole">
            <mc:AlternateContent xmlns:mc="http://schemas.openxmlformats.org/markup-compatibility/2006">
              <mc:Choice xmlns:v="urn:schemas-microsoft-com:vml" Requires="v">
                <p:oleObj spid="_x0000_s12359" name="Equation" r:id="rId7" imgW="3136680" imgH="838080" progId="Equation.DSMT4">
                  <p:embed/>
                </p:oleObj>
              </mc:Choice>
              <mc:Fallback>
                <p:oleObj name="Equation" r:id="rId7" imgW="3136680" imgH="83808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98800" y="321945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3" name="Object 15"/>
          <p:cNvGraphicFramePr>
            <a:graphicFrameLocks noChangeAspect="1"/>
          </p:cNvGraphicFramePr>
          <p:nvPr/>
        </p:nvGraphicFramePr>
        <p:xfrm>
          <a:off x="2416175" y="4146550"/>
          <a:ext cx="1549400" cy="838200"/>
        </p:xfrm>
        <a:graphic>
          <a:graphicData uri="http://schemas.openxmlformats.org/presentationml/2006/ole">
            <mc:AlternateContent xmlns:mc="http://schemas.openxmlformats.org/markup-compatibility/2006">
              <mc:Choice xmlns:v="urn:schemas-microsoft-com:vml" Requires="v">
                <p:oleObj spid="_x0000_s12360" name="Equation" r:id="rId9" imgW="1549080" imgH="838080" progId="Equation.DSMT4">
                  <p:embed/>
                </p:oleObj>
              </mc:Choice>
              <mc:Fallback>
                <p:oleObj name="Equation" r:id="rId9" imgW="1549080" imgH="8380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6175" y="414655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p:cNvSpPr>
          <p:nvPr/>
        </p:nvSpPr>
        <p:spPr>
          <a:xfrm>
            <a:off x="457200" y="1280160"/>
            <a:ext cx="8229600" cy="4093428"/>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91523"/>
                </a:solidFill>
              </a:rPr>
              <a:t>Properties</a:t>
            </a:r>
          </a:p>
          <a:p>
            <a:r>
              <a:rPr lang="en-US" dirty="0">
                <a:solidFill>
                  <a:srgbClr val="091523"/>
                </a:solidFill>
              </a:rPr>
              <a:t>The </a:t>
            </a:r>
            <a:r>
              <a:rPr lang="en-US" b="1" dirty="0">
                <a:solidFill>
                  <a:srgbClr val="C00000"/>
                </a:solidFill>
              </a:rPr>
              <a:t>grouping</a:t>
            </a:r>
            <a:r>
              <a:rPr lang="en-US" dirty="0">
                <a:solidFill>
                  <a:srgbClr val="091523"/>
                </a:solidFill>
              </a:rPr>
              <a:t> of the fractions being multiplied can be changed without changing the product. Symbolically, if </a:t>
            </a:r>
          </a:p>
          <a:p>
            <a:r>
              <a:rPr lang="en-US" dirty="0">
                <a:solidFill>
                  <a:srgbClr val="091523"/>
                </a:solidFill>
              </a:rPr>
              <a:t>        and     are fractions, then</a:t>
            </a:r>
          </a:p>
          <a:p>
            <a:endParaRPr lang="en-US" dirty="0">
              <a:solidFill>
                <a:srgbClr val="091523"/>
              </a:solidFill>
            </a:endParaRPr>
          </a:p>
          <a:p>
            <a:endParaRPr lang="en-US" dirty="0">
              <a:solidFill>
                <a:srgbClr val="091523"/>
              </a:solidFill>
            </a:endParaRPr>
          </a:p>
          <a:p>
            <a:endParaRPr lang="en-US" sz="1500" dirty="0">
              <a:solidFill>
                <a:srgbClr val="091523"/>
              </a:solidFill>
            </a:endParaRPr>
          </a:p>
          <a:p>
            <a:r>
              <a:rPr lang="en-US" dirty="0">
                <a:solidFill>
                  <a:srgbClr val="091523"/>
                </a:solidFill>
              </a:rPr>
              <a:t>For example,</a:t>
            </a:r>
          </a:p>
          <a:p>
            <a:endParaRPr lang="en-US" sz="1500" dirty="0">
              <a:solidFill>
                <a:srgbClr val="091523"/>
              </a:solidFill>
            </a:endParaRPr>
          </a:p>
        </p:txBody>
      </p:sp>
      <p:sp>
        <p:nvSpPr>
          <p:cNvPr id="17411" name="Rectangle 3"/>
          <p:cNvSpPr>
            <a:spLocks noGrp="1"/>
          </p:cNvSpPr>
          <p:nvPr>
            <p:ph type="title"/>
          </p:nvPr>
        </p:nvSpPr>
        <p:spPr>
          <a:prstGeom prst="rect">
            <a:avLst/>
          </a:prstGeom>
        </p:spPr>
        <p:txBody>
          <a:bodyPr/>
          <a:lstStyle/>
          <a:p>
            <a:r>
              <a:rPr lang="en-US" dirty="0"/>
              <a:t>Associative Property of Multiplication</a:t>
            </a:r>
          </a:p>
        </p:txBody>
      </p:sp>
      <p:graphicFrame>
        <p:nvGraphicFramePr>
          <p:cNvPr id="12303" name="Object 15"/>
          <p:cNvGraphicFramePr>
            <a:graphicFrameLocks noChangeAspect="1"/>
          </p:cNvGraphicFramePr>
          <p:nvPr/>
        </p:nvGraphicFramePr>
        <p:xfrm>
          <a:off x="2398247" y="4400550"/>
          <a:ext cx="3022600" cy="901700"/>
        </p:xfrm>
        <a:graphic>
          <a:graphicData uri="http://schemas.openxmlformats.org/presentationml/2006/ole">
            <mc:AlternateContent xmlns:mc="http://schemas.openxmlformats.org/markup-compatibility/2006">
              <mc:Choice xmlns:v="urn:schemas-microsoft-com:vml" Requires="v">
                <p:oleObj spid="_x0000_s36927" name="Equation" r:id="rId3" imgW="3022560" imgH="901440" progId="Equation.DSMT4">
                  <p:embed/>
                </p:oleObj>
              </mc:Choice>
              <mc:Fallback>
                <p:oleObj name="Equation" r:id="rId3" imgW="3022560" imgH="90144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98247" y="4400550"/>
                        <a:ext cx="3022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538163" y="2589213"/>
          <a:ext cx="609600" cy="838200"/>
        </p:xfrm>
        <a:graphic>
          <a:graphicData uri="http://schemas.openxmlformats.org/presentationml/2006/ole">
            <mc:AlternateContent xmlns:mc="http://schemas.openxmlformats.org/markup-compatibility/2006">
              <mc:Choice xmlns:v="urn:schemas-microsoft-com:vml" Requires="v">
                <p:oleObj spid="_x0000_s36928" name="Equation" r:id="rId5" imgW="609480" imgH="838080" progId="Equation.DSMT4">
                  <p:embed/>
                </p:oleObj>
              </mc:Choice>
              <mc:Fallback>
                <p:oleObj name="Equation" r:id="rId5" imgW="60948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8163" y="2589213"/>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nvGraphicFramePr>
        <p:xfrm>
          <a:off x="1803400" y="2606675"/>
          <a:ext cx="254000" cy="901700"/>
        </p:xfrm>
        <a:graphic>
          <a:graphicData uri="http://schemas.openxmlformats.org/presentationml/2006/ole">
            <mc:AlternateContent xmlns:mc="http://schemas.openxmlformats.org/markup-compatibility/2006">
              <mc:Choice xmlns:v="urn:schemas-microsoft-com:vml" Requires="v">
                <p:oleObj spid="_x0000_s36929" name="Equation" r:id="rId7" imgW="253800" imgH="901440" progId="Equation.DSMT4">
                  <p:embed/>
                </p:oleObj>
              </mc:Choice>
              <mc:Fallback>
                <p:oleObj name="Equation" r:id="rId7" imgW="253800" imgH="9014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3400" y="2606675"/>
                        <a:ext cx="254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14"/>
          <p:cNvGraphicFramePr>
            <a:graphicFrameLocks noChangeAspect="1"/>
          </p:cNvGraphicFramePr>
          <p:nvPr/>
        </p:nvGraphicFramePr>
        <p:xfrm>
          <a:off x="2247900" y="3409950"/>
          <a:ext cx="4838700" cy="952500"/>
        </p:xfrm>
        <a:graphic>
          <a:graphicData uri="http://schemas.openxmlformats.org/presentationml/2006/ole">
            <mc:AlternateContent xmlns:mc="http://schemas.openxmlformats.org/markup-compatibility/2006">
              <mc:Choice xmlns:v="urn:schemas-microsoft-com:vml" Requires="v">
                <p:oleObj spid="_x0000_s36930" name="Equation" r:id="rId9" imgW="4838400" imgH="952200" progId="Equation.DSMT4">
                  <p:embed/>
                </p:oleObj>
              </mc:Choice>
              <mc:Fallback>
                <p:oleObj name="Equation" r:id="rId9" imgW="4838400" imgH="9522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47900" y="3409950"/>
                        <a:ext cx="4838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1622</TotalTime>
  <Words>1616</Words>
  <Application>Microsoft Office PowerPoint</Application>
  <PresentationFormat>On-screen Show (4:3)</PresentationFormat>
  <Paragraphs>253</Paragraphs>
  <Slides>47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2" baseType="lpstr">
      <vt:lpstr>Arial</vt:lpstr>
      <vt:lpstr>Calibri</vt:lpstr>
      <vt:lpstr>Courier New</vt:lpstr>
      <vt:lpstr>Office Theme</vt:lpstr>
      <vt:lpstr>Equation</vt:lpstr>
      <vt:lpstr>Section 7.R.1</vt:lpstr>
      <vt:lpstr>Objectives</vt:lpstr>
      <vt:lpstr>To Multiply Fractions</vt:lpstr>
      <vt:lpstr>Example 1: Multiplying Fractions</vt:lpstr>
      <vt:lpstr>Example 2: Application: Multiplying Fractions </vt:lpstr>
      <vt:lpstr>Example 3: Application: Multiplying Fractions (cont.) </vt:lpstr>
      <vt:lpstr>Example 3: Application: Multiplying Fractions (cont.)</vt:lpstr>
      <vt:lpstr>Commutative Property of Multiplication</vt:lpstr>
      <vt:lpstr>Associative Property of Multiplication</vt:lpstr>
      <vt:lpstr>To Reduce a Fraction to Lowest Terms</vt:lpstr>
      <vt:lpstr>Example 3: Reducing Fractions to Lowest Terms</vt:lpstr>
      <vt:lpstr>Example 3: Reducing Fractions to Lowest Terms (cont.)</vt:lpstr>
      <vt:lpstr>Completion Example 4: Reducing Fractions to Lowest Terms</vt:lpstr>
      <vt:lpstr>Example 5: Application: Reducing Fractions to Lowest Terms </vt:lpstr>
      <vt:lpstr>Example 6: Multiplying and Reducing Using Prime Factors</vt:lpstr>
      <vt:lpstr>Example 7: Multiplying and Reducing Using Prime Factors</vt:lpstr>
      <vt:lpstr>Example 8: Multiplying and Reducing Using Prime Factors</vt:lpstr>
      <vt:lpstr>Example 9: Application: Multiplying and Reducing Fractions</vt:lpstr>
      <vt:lpstr>Example 9: Application: Multiplying and Reducing Fractions (cont.)</vt:lpstr>
      <vt:lpstr>Example 10: Multiplying and Reducing Using the Division Method</vt:lpstr>
      <vt:lpstr>Example 11: Multiplying and Reducing Using the Division Method</vt:lpstr>
      <vt:lpstr>Example 12: Multiplying and Reducing Using the Division Method</vt:lpstr>
      <vt:lpstr>Reciprocals</vt:lpstr>
      <vt:lpstr>Example 13: Finding Reciprocals</vt:lpstr>
      <vt:lpstr>Example 14: Finding Reciprocals</vt:lpstr>
      <vt:lpstr>To Divide Fractions</vt:lpstr>
      <vt:lpstr>Example 15: Dividing Fractions </vt:lpstr>
      <vt:lpstr>Example 16: Dividing and Reducing Fractions</vt:lpstr>
      <vt:lpstr>Completion Example 17: Dividing and Reducing Fractions</vt:lpstr>
      <vt:lpstr>Example 18: Finding a Missing Number</vt:lpstr>
      <vt:lpstr>Example 18: Finding a Missing Number (cont.)</vt:lpstr>
      <vt:lpstr>Example 19: Application: Dividing Fractions </vt:lpstr>
      <vt:lpstr>Example 19: Application: Dividing Fractions (cont.) </vt:lpstr>
      <vt:lpstr>Example 19: Application: Dividing Fractions (cont.) </vt:lpstr>
      <vt:lpstr>Example 20: Application: Multiplying and Dividing Fractions</vt:lpstr>
      <vt:lpstr>Example 20: Application: Multiplying and Dividing Fractions (cont.)</vt:lpstr>
      <vt:lpstr>To Multiply Mixed Numbers</vt:lpstr>
      <vt:lpstr>Example 21: Multiplying Mixed Numbers</vt:lpstr>
      <vt:lpstr>Example 22: Multiplying and Reducing  Mixed Numbers </vt:lpstr>
      <vt:lpstr>Example 23: Multiplying and Reducing  Mixed Numbers</vt:lpstr>
      <vt:lpstr>Example 24: Finding Fractional Parts of Mixed Numbers </vt:lpstr>
      <vt:lpstr>To Divide with Mixed Numbers </vt:lpstr>
      <vt:lpstr>Example 25: Dividing and Reducing Mixed Numbers</vt:lpstr>
      <vt:lpstr>Completion Example 26: Dividing and Reducing Mixed Numbers</vt:lpstr>
      <vt:lpstr>Example 27: Application: Dividing Mixed Numbers </vt:lpstr>
      <vt:lpstr>Example 27: Application: Dividing Mixed Numbers (cont.)</vt:lpstr>
      <vt:lpstr>Example 27: Application: Dividing Mixed Numbers (cont.)</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Amber Widmer</cp:lastModifiedBy>
  <cp:revision>281</cp:revision>
  <dcterms:created xsi:type="dcterms:W3CDTF">2013-04-26T14:43:13Z</dcterms:created>
  <dcterms:modified xsi:type="dcterms:W3CDTF">2018-11-12T13:57:44Z</dcterms:modified>
</cp:coreProperties>
</file>