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59" r:id="rId3"/>
    <p:sldId id="281" r:id="rId4"/>
    <p:sldId id="260" r:id="rId5"/>
    <p:sldId id="261" r:id="rId6"/>
    <p:sldId id="262" r:id="rId7"/>
    <p:sldId id="279" r:id="rId8"/>
    <p:sldId id="282" r:id="rId9"/>
    <p:sldId id="283" r:id="rId10"/>
    <p:sldId id="284" r:id="rId11"/>
    <p:sldId id="285" r:id="rId12"/>
    <p:sldId id="286" r:id="rId13"/>
    <p:sldId id="263" r:id="rId14"/>
    <p:sldId id="287" r:id="rId15"/>
    <p:sldId id="289" r:id="rId16"/>
    <p:sldId id="290" r:id="rId17"/>
    <p:sldId id="291" r:id="rId18"/>
    <p:sldId id="292" r:id="rId19"/>
    <p:sldId id="275" r:id="rId20"/>
    <p:sldId id="276" r:id="rId21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4"/>
      <p:bold r:id="rId25"/>
      <p:italic r:id="rId26"/>
      <p:boldItalic r:id="rId2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2D7D9F"/>
    <a:srgbClr val="007F7C"/>
    <a:srgbClr val="000099"/>
    <a:srgbClr val="006666"/>
    <a:srgbClr val="1F497D"/>
    <a:srgbClr val="000000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79" autoAdjust="0"/>
  </p:normalViewPr>
  <p:slideViewPr>
    <p:cSldViewPr>
      <p:cViewPr varScale="1">
        <p:scale>
          <a:sx n="92" d="100"/>
          <a:sy n="92" d="100"/>
        </p:scale>
        <p:origin x="1266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3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2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1.fntdata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font" Target="fonts/font4.fntdata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80.wmf"/><Relationship Id="rId2" Type="http://schemas.openxmlformats.org/officeDocument/2006/relationships/image" Target="../media/image79.wmf"/><Relationship Id="rId1" Type="http://schemas.openxmlformats.org/officeDocument/2006/relationships/image" Target="../media/image78.wmf"/><Relationship Id="rId4" Type="http://schemas.openxmlformats.org/officeDocument/2006/relationships/image" Target="../media/image81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84.wmf"/><Relationship Id="rId2" Type="http://schemas.openxmlformats.org/officeDocument/2006/relationships/image" Target="../media/image83.wmf"/><Relationship Id="rId1" Type="http://schemas.openxmlformats.org/officeDocument/2006/relationships/image" Target="../media/image82.wmf"/><Relationship Id="rId6" Type="http://schemas.openxmlformats.org/officeDocument/2006/relationships/image" Target="../media/image87.wmf"/><Relationship Id="rId5" Type="http://schemas.openxmlformats.org/officeDocument/2006/relationships/image" Target="../media/image86.wmf"/><Relationship Id="rId4" Type="http://schemas.openxmlformats.org/officeDocument/2006/relationships/image" Target="../media/image85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0.wmf"/><Relationship Id="rId2" Type="http://schemas.openxmlformats.org/officeDocument/2006/relationships/image" Target="../media/image89.wmf"/><Relationship Id="rId1" Type="http://schemas.openxmlformats.org/officeDocument/2006/relationships/image" Target="../media/image88.wmf"/><Relationship Id="rId4" Type="http://schemas.openxmlformats.org/officeDocument/2006/relationships/image" Target="../media/image91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94.wmf"/><Relationship Id="rId2" Type="http://schemas.openxmlformats.org/officeDocument/2006/relationships/image" Target="../media/image93.wmf"/><Relationship Id="rId1" Type="http://schemas.openxmlformats.org/officeDocument/2006/relationships/image" Target="../media/image92.wmf"/><Relationship Id="rId4" Type="http://schemas.openxmlformats.org/officeDocument/2006/relationships/image" Target="../media/image95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96.wmf"/><Relationship Id="rId1" Type="http://schemas.openxmlformats.org/officeDocument/2006/relationships/image" Target="../media/image82.wmf"/></Relationships>
</file>

<file path=ppt/drawings/_rels/vmlDrawing15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4.wmf"/><Relationship Id="rId3" Type="http://schemas.openxmlformats.org/officeDocument/2006/relationships/image" Target="../media/image99.wmf"/><Relationship Id="rId7" Type="http://schemas.openxmlformats.org/officeDocument/2006/relationships/image" Target="../media/image103.wmf"/><Relationship Id="rId2" Type="http://schemas.openxmlformats.org/officeDocument/2006/relationships/image" Target="../media/image98.wmf"/><Relationship Id="rId1" Type="http://schemas.openxmlformats.org/officeDocument/2006/relationships/image" Target="../media/image97.wmf"/><Relationship Id="rId6" Type="http://schemas.openxmlformats.org/officeDocument/2006/relationships/image" Target="../media/image102.wmf"/><Relationship Id="rId5" Type="http://schemas.openxmlformats.org/officeDocument/2006/relationships/image" Target="../media/image101.wmf"/><Relationship Id="rId4" Type="http://schemas.openxmlformats.org/officeDocument/2006/relationships/image" Target="../media/image100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7.wmf"/><Relationship Id="rId2" Type="http://schemas.openxmlformats.org/officeDocument/2006/relationships/image" Target="../media/image106.wmf"/><Relationship Id="rId1" Type="http://schemas.openxmlformats.org/officeDocument/2006/relationships/image" Target="../media/image105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13" Type="http://schemas.openxmlformats.org/officeDocument/2006/relationships/image" Target="../media/image16.wmf"/><Relationship Id="rId3" Type="http://schemas.openxmlformats.org/officeDocument/2006/relationships/image" Target="../media/image6.wmf"/><Relationship Id="rId7" Type="http://schemas.openxmlformats.org/officeDocument/2006/relationships/image" Target="../media/image10.wmf"/><Relationship Id="rId12" Type="http://schemas.openxmlformats.org/officeDocument/2006/relationships/image" Target="../media/image15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6" Type="http://schemas.openxmlformats.org/officeDocument/2006/relationships/image" Target="../media/image9.wmf"/><Relationship Id="rId11" Type="http://schemas.openxmlformats.org/officeDocument/2006/relationships/image" Target="../media/image14.wmf"/><Relationship Id="rId5" Type="http://schemas.openxmlformats.org/officeDocument/2006/relationships/image" Target="../media/image8.wmf"/><Relationship Id="rId15" Type="http://schemas.openxmlformats.org/officeDocument/2006/relationships/image" Target="../media/image18.wmf"/><Relationship Id="rId10" Type="http://schemas.openxmlformats.org/officeDocument/2006/relationships/image" Target="../media/image13.wmf"/><Relationship Id="rId4" Type="http://schemas.openxmlformats.org/officeDocument/2006/relationships/image" Target="../media/image7.wmf"/><Relationship Id="rId9" Type="http://schemas.openxmlformats.org/officeDocument/2006/relationships/image" Target="../media/image12.wmf"/><Relationship Id="rId14" Type="http://schemas.openxmlformats.org/officeDocument/2006/relationships/image" Target="../media/image17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13" Type="http://schemas.openxmlformats.org/officeDocument/2006/relationships/image" Target="../media/image28.wmf"/><Relationship Id="rId3" Type="http://schemas.openxmlformats.org/officeDocument/2006/relationships/image" Target="../media/image21.wmf"/><Relationship Id="rId7" Type="http://schemas.openxmlformats.org/officeDocument/2006/relationships/image" Target="../media/image24.wmf"/><Relationship Id="rId12" Type="http://schemas.openxmlformats.org/officeDocument/2006/relationships/image" Target="../media/image27.wmf"/><Relationship Id="rId17" Type="http://schemas.openxmlformats.org/officeDocument/2006/relationships/image" Target="../media/image32.wmf"/><Relationship Id="rId2" Type="http://schemas.openxmlformats.org/officeDocument/2006/relationships/image" Target="../media/image20.wmf"/><Relationship Id="rId16" Type="http://schemas.openxmlformats.org/officeDocument/2006/relationships/image" Target="../media/image31.wmf"/><Relationship Id="rId1" Type="http://schemas.openxmlformats.org/officeDocument/2006/relationships/image" Target="../media/image19.wmf"/><Relationship Id="rId6" Type="http://schemas.openxmlformats.org/officeDocument/2006/relationships/image" Target="../media/image23.wmf"/><Relationship Id="rId11" Type="http://schemas.openxmlformats.org/officeDocument/2006/relationships/image" Target="../media/image26.wmf"/><Relationship Id="rId5" Type="http://schemas.openxmlformats.org/officeDocument/2006/relationships/image" Target="../media/image22.wmf"/><Relationship Id="rId15" Type="http://schemas.openxmlformats.org/officeDocument/2006/relationships/image" Target="../media/image30.wmf"/><Relationship Id="rId10" Type="http://schemas.openxmlformats.org/officeDocument/2006/relationships/image" Target="../media/image25.wmf"/><Relationship Id="rId4" Type="http://schemas.openxmlformats.org/officeDocument/2006/relationships/image" Target="../media/image6.wmf"/><Relationship Id="rId9" Type="http://schemas.openxmlformats.org/officeDocument/2006/relationships/image" Target="../media/image15.wmf"/><Relationship Id="rId14" Type="http://schemas.openxmlformats.org/officeDocument/2006/relationships/image" Target="../media/image29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Relationship Id="rId4" Type="http://schemas.openxmlformats.org/officeDocument/2006/relationships/image" Target="../media/image36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5" Type="http://schemas.openxmlformats.org/officeDocument/2006/relationships/image" Target="../media/image41.wmf"/><Relationship Id="rId4" Type="http://schemas.openxmlformats.org/officeDocument/2006/relationships/image" Target="../media/image40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47.wmf"/><Relationship Id="rId13" Type="http://schemas.openxmlformats.org/officeDocument/2006/relationships/image" Target="../media/image52.wmf"/><Relationship Id="rId3" Type="http://schemas.openxmlformats.org/officeDocument/2006/relationships/image" Target="../media/image44.wmf"/><Relationship Id="rId7" Type="http://schemas.openxmlformats.org/officeDocument/2006/relationships/image" Target="../media/image15.wmf"/><Relationship Id="rId12" Type="http://schemas.openxmlformats.org/officeDocument/2006/relationships/image" Target="../media/image51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Relationship Id="rId6" Type="http://schemas.openxmlformats.org/officeDocument/2006/relationships/image" Target="../media/image12.wmf"/><Relationship Id="rId11" Type="http://schemas.openxmlformats.org/officeDocument/2006/relationships/image" Target="../media/image50.wmf"/><Relationship Id="rId5" Type="http://schemas.openxmlformats.org/officeDocument/2006/relationships/image" Target="../media/image46.wmf"/><Relationship Id="rId15" Type="http://schemas.openxmlformats.org/officeDocument/2006/relationships/image" Target="../media/image54.wmf"/><Relationship Id="rId10" Type="http://schemas.openxmlformats.org/officeDocument/2006/relationships/image" Target="../media/image49.wmf"/><Relationship Id="rId4" Type="http://schemas.openxmlformats.org/officeDocument/2006/relationships/image" Target="../media/image45.wmf"/><Relationship Id="rId9" Type="http://schemas.openxmlformats.org/officeDocument/2006/relationships/image" Target="../media/image48.wmf"/><Relationship Id="rId14" Type="http://schemas.openxmlformats.org/officeDocument/2006/relationships/image" Target="../media/image53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55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61.wmf"/><Relationship Id="rId13" Type="http://schemas.openxmlformats.org/officeDocument/2006/relationships/image" Target="../media/image66.wmf"/><Relationship Id="rId18" Type="http://schemas.openxmlformats.org/officeDocument/2006/relationships/image" Target="../media/image70.wmf"/><Relationship Id="rId3" Type="http://schemas.openxmlformats.org/officeDocument/2006/relationships/image" Target="../media/image58.wmf"/><Relationship Id="rId21" Type="http://schemas.openxmlformats.org/officeDocument/2006/relationships/image" Target="../media/image73.wmf"/><Relationship Id="rId7" Type="http://schemas.openxmlformats.org/officeDocument/2006/relationships/image" Target="../media/image60.wmf"/><Relationship Id="rId12" Type="http://schemas.openxmlformats.org/officeDocument/2006/relationships/image" Target="../media/image65.wmf"/><Relationship Id="rId17" Type="http://schemas.openxmlformats.org/officeDocument/2006/relationships/image" Target="../media/image69.wmf"/><Relationship Id="rId2" Type="http://schemas.openxmlformats.org/officeDocument/2006/relationships/image" Target="../media/image57.wmf"/><Relationship Id="rId16" Type="http://schemas.openxmlformats.org/officeDocument/2006/relationships/image" Target="../media/image68.wmf"/><Relationship Id="rId20" Type="http://schemas.openxmlformats.org/officeDocument/2006/relationships/image" Target="../media/image72.wmf"/><Relationship Id="rId1" Type="http://schemas.openxmlformats.org/officeDocument/2006/relationships/image" Target="../media/image56.wmf"/><Relationship Id="rId6" Type="http://schemas.openxmlformats.org/officeDocument/2006/relationships/image" Target="../media/image15.wmf"/><Relationship Id="rId11" Type="http://schemas.openxmlformats.org/officeDocument/2006/relationships/image" Target="../media/image64.wmf"/><Relationship Id="rId5" Type="http://schemas.openxmlformats.org/officeDocument/2006/relationships/image" Target="../media/image12.wmf"/><Relationship Id="rId15" Type="http://schemas.openxmlformats.org/officeDocument/2006/relationships/image" Target="../media/image67.wmf"/><Relationship Id="rId10" Type="http://schemas.openxmlformats.org/officeDocument/2006/relationships/image" Target="../media/image63.wmf"/><Relationship Id="rId19" Type="http://schemas.openxmlformats.org/officeDocument/2006/relationships/image" Target="../media/image71.wmf"/><Relationship Id="rId4" Type="http://schemas.openxmlformats.org/officeDocument/2006/relationships/image" Target="../media/image59.wmf"/><Relationship Id="rId9" Type="http://schemas.openxmlformats.org/officeDocument/2006/relationships/image" Target="../media/image62.wmf"/><Relationship Id="rId14" Type="http://schemas.openxmlformats.org/officeDocument/2006/relationships/image" Target="../media/image52.wmf"/><Relationship Id="rId22" Type="http://schemas.openxmlformats.org/officeDocument/2006/relationships/image" Target="../media/image74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77.wmf"/><Relationship Id="rId2" Type="http://schemas.openxmlformats.org/officeDocument/2006/relationships/image" Target="../media/image76.wmf"/><Relationship Id="rId1" Type="http://schemas.openxmlformats.org/officeDocument/2006/relationships/image" Target="../media/image7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8351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E3CE09-50F6-4F5D-9D6B-D0A44D4271B8}" type="datetimeFigureOut">
              <a:rPr lang="en-US" smtClean="0"/>
              <a:pPr/>
              <a:t>10/12/2018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FFC5BB-E14C-4D7C-B924-AC23D27070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4490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6387" name="Slide Number Placeholder 3"/>
          <p:cNvSpPr txBox="1">
            <a:spLocks noGrp="1"/>
          </p:cNvSpPr>
          <p:nvPr/>
        </p:nvSpPr>
        <p:spPr bwMode="auto">
          <a:xfrm>
            <a:off x="3884783" y="8685545"/>
            <a:ext cx="2972037" cy="4563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spcBef>
                <a:spcPct val="0"/>
              </a:spcBef>
              <a:buFontTx/>
              <a:buNone/>
              <a:defRPr/>
            </a:pPr>
            <a:fld id="{830474F1-98C0-4A34-BE4F-B60169ECCDEF}" type="slidenum">
              <a:rPr lang="en-US" sz="1200" b="0">
                <a:latin typeface="+mn-lt"/>
              </a:rPr>
              <a:pPr algn="r">
                <a:spcBef>
                  <a:spcPct val="0"/>
                </a:spcBef>
                <a:buFontTx/>
                <a:buNone/>
                <a:defRPr/>
              </a:pPr>
              <a:t>2</a:t>
            </a:fld>
            <a:endParaRPr lang="en-US" sz="1200" b="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318138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55.wmf"/></Relationships>
</file>

<file path=ppt/slides/_rels/slide11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77.bin"/><Relationship Id="rId18" Type="http://schemas.openxmlformats.org/officeDocument/2006/relationships/image" Target="../media/image61.wmf"/><Relationship Id="rId26" Type="http://schemas.openxmlformats.org/officeDocument/2006/relationships/image" Target="../media/image65.wmf"/><Relationship Id="rId39" Type="http://schemas.openxmlformats.org/officeDocument/2006/relationships/oleObject" Target="../embeddings/oleObject91.bin"/><Relationship Id="rId21" Type="http://schemas.openxmlformats.org/officeDocument/2006/relationships/oleObject" Target="../embeddings/oleObject81.bin"/><Relationship Id="rId34" Type="http://schemas.openxmlformats.org/officeDocument/2006/relationships/oleObject" Target="../embeddings/oleObject88.bin"/><Relationship Id="rId42" Type="http://schemas.openxmlformats.org/officeDocument/2006/relationships/image" Target="../media/image71.wmf"/><Relationship Id="rId47" Type="http://schemas.openxmlformats.org/officeDocument/2006/relationships/oleObject" Target="../embeddings/oleObject95.bin"/><Relationship Id="rId7" Type="http://schemas.openxmlformats.org/officeDocument/2006/relationships/oleObject" Target="../embeddings/oleObject7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0.wmf"/><Relationship Id="rId29" Type="http://schemas.openxmlformats.org/officeDocument/2006/relationships/oleObject" Target="../embeddings/oleObject85.bin"/><Relationship Id="rId1" Type="http://schemas.openxmlformats.org/officeDocument/2006/relationships/vmlDrawing" Target="../drawings/vmlDrawing8.vml"/><Relationship Id="rId6" Type="http://schemas.openxmlformats.org/officeDocument/2006/relationships/image" Target="../media/image57.wmf"/><Relationship Id="rId11" Type="http://schemas.openxmlformats.org/officeDocument/2006/relationships/oleObject" Target="../embeddings/oleObject76.bin"/><Relationship Id="rId24" Type="http://schemas.openxmlformats.org/officeDocument/2006/relationships/image" Target="../media/image64.wmf"/><Relationship Id="rId32" Type="http://schemas.openxmlformats.org/officeDocument/2006/relationships/image" Target="../media/image67.wmf"/><Relationship Id="rId37" Type="http://schemas.openxmlformats.org/officeDocument/2006/relationships/oleObject" Target="../embeddings/oleObject90.bin"/><Relationship Id="rId40" Type="http://schemas.openxmlformats.org/officeDocument/2006/relationships/image" Target="../media/image70.wmf"/><Relationship Id="rId45" Type="http://schemas.openxmlformats.org/officeDocument/2006/relationships/oleObject" Target="../embeddings/oleObject94.bin"/><Relationship Id="rId5" Type="http://schemas.openxmlformats.org/officeDocument/2006/relationships/oleObject" Target="../embeddings/oleObject73.bin"/><Relationship Id="rId15" Type="http://schemas.openxmlformats.org/officeDocument/2006/relationships/oleObject" Target="../embeddings/oleObject78.bin"/><Relationship Id="rId23" Type="http://schemas.openxmlformats.org/officeDocument/2006/relationships/oleObject" Target="../embeddings/oleObject82.bin"/><Relationship Id="rId28" Type="http://schemas.openxmlformats.org/officeDocument/2006/relationships/image" Target="../media/image66.wmf"/><Relationship Id="rId36" Type="http://schemas.openxmlformats.org/officeDocument/2006/relationships/image" Target="../media/image68.wmf"/><Relationship Id="rId10" Type="http://schemas.openxmlformats.org/officeDocument/2006/relationships/image" Target="../media/image59.wmf"/><Relationship Id="rId19" Type="http://schemas.openxmlformats.org/officeDocument/2006/relationships/oleObject" Target="../embeddings/oleObject80.bin"/><Relationship Id="rId31" Type="http://schemas.openxmlformats.org/officeDocument/2006/relationships/oleObject" Target="../embeddings/oleObject86.bin"/><Relationship Id="rId44" Type="http://schemas.openxmlformats.org/officeDocument/2006/relationships/image" Target="../media/image72.wmf"/><Relationship Id="rId4" Type="http://schemas.openxmlformats.org/officeDocument/2006/relationships/image" Target="../media/image56.wmf"/><Relationship Id="rId9" Type="http://schemas.openxmlformats.org/officeDocument/2006/relationships/oleObject" Target="../embeddings/oleObject75.bin"/><Relationship Id="rId14" Type="http://schemas.openxmlformats.org/officeDocument/2006/relationships/image" Target="../media/image15.wmf"/><Relationship Id="rId22" Type="http://schemas.openxmlformats.org/officeDocument/2006/relationships/image" Target="../media/image63.wmf"/><Relationship Id="rId27" Type="http://schemas.openxmlformats.org/officeDocument/2006/relationships/oleObject" Target="../embeddings/oleObject84.bin"/><Relationship Id="rId30" Type="http://schemas.openxmlformats.org/officeDocument/2006/relationships/image" Target="../media/image52.wmf"/><Relationship Id="rId35" Type="http://schemas.openxmlformats.org/officeDocument/2006/relationships/oleObject" Target="../embeddings/oleObject89.bin"/><Relationship Id="rId43" Type="http://schemas.openxmlformats.org/officeDocument/2006/relationships/oleObject" Target="../embeddings/oleObject93.bin"/><Relationship Id="rId48" Type="http://schemas.openxmlformats.org/officeDocument/2006/relationships/image" Target="../media/image74.wmf"/><Relationship Id="rId8" Type="http://schemas.openxmlformats.org/officeDocument/2006/relationships/image" Target="../media/image58.wmf"/><Relationship Id="rId3" Type="http://schemas.openxmlformats.org/officeDocument/2006/relationships/oleObject" Target="../embeddings/oleObject72.bin"/><Relationship Id="rId12" Type="http://schemas.openxmlformats.org/officeDocument/2006/relationships/image" Target="../media/image12.wmf"/><Relationship Id="rId17" Type="http://schemas.openxmlformats.org/officeDocument/2006/relationships/oleObject" Target="../embeddings/oleObject79.bin"/><Relationship Id="rId25" Type="http://schemas.openxmlformats.org/officeDocument/2006/relationships/oleObject" Target="../embeddings/oleObject83.bin"/><Relationship Id="rId33" Type="http://schemas.openxmlformats.org/officeDocument/2006/relationships/oleObject" Target="../embeddings/oleObject87.bin"/><Relationship Id="rId38" Type="http://schemas.openxmlformats.org/officeDocument/2006/relationships/image" Target="../media/image69.wmf"/><Relationship Id="rId46" Type="http://schemas.openxmlformats.org/officeDocument/2006/relationships/image" Target="../media/image73.wmf"/><Relationship Id="rId20" Type="http://schemas.openxmlformats.org/officeDocument/2006/relationships/image" Target="../media/image62.wmf"/><Relationship Id="rId41" Type="http://schemas.openxmlformats.org/officeDocument/2006/relationships/oleObject" Target="../embeddings/oleObject92.bin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7.wmf"/><Relationship Id="rId3" Type="http://schemas.openxmlformats.org/officeDocument/2006/relationships/oleObject" Target="../embeddings/oleObject96.bin"/><Relationship Id="rId7" Type="http://schemas.openxmlformats.org/officeDocument/2006/relationships/oleObject" Target="../embeddings/oleObject9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76.wmf"/><Relationship Id="rId5" Type="http://schemas.openxmlformats.org/officeDocument/2006/relationships/oleObject" Target="../embeddings/oleObject97.bin"/><Relationship Id="rId4" Type="http://schemas.openxmlformats.org/officeDocument/2006/relationships/image" Target="../media/image75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0.wmf"/><Relationship Id="rId3" Type="http://schemas.openxmlformats.org/officeDocument/2006/relationships/oleObject" Target="../embeddings/oleObject99.bin"/><Relationship Id="rId7" Type="http://schemas.openxmlformats.org/officeDocument/2006/relationships/oleObject" Target="../embeddings/oleObject10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79.wmf"/><Relationship Id="rId5" Type="http://schemas.openxmlformats.org/officeDocument/2006/relationships/oleObject" Target="../embeddings/oleObject100.bin"/><Relationship Id="rId10" Type="http://schemas.openxmlformats.org/officeDocument/2006/relationships/image" Target="../media/image81.wmf"/><Relationship Id="rId4" Type="http://schemas.openxmlformats.org/officeDocument/2006/relationships/image" Target="../media/image78.wmf"/><Relationship Id="rId9" Type="http://schemas.openxmlformats.org/officeDocument/2006/relationships/oleObject" Target="../embeddings/oleObject102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4.wmf"/><Relationship Id="rId13" Type="http://schemas.openxmlformats.org/officeDocument/2006/relationships/oleObject" Target="../embeddings/oleObject108.bin"/><Relationship Id="rId3" Type="http://schemas.openxmlformats.org/officeDocument/2006/relationships/oleObject" Target="../embeddings/oleObject103.bin"/><Relationship Id="rId7" Type="http://schemas.openxmlformats.org/officeDocument/2006/relationships/oleObject" Target="../embeddings/oleObject105.bin"/><Relationship Id="rId12" Type="http://schemas.openxmlformats.org/officeDocument/2006/relationships/image" Target="../media/image8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83.wmf"/><Relationship Id="rId11" Type="http://schemas.openxmlformats.org/officeDocument/2006/relationships/oleObject" Target="../embeddings/oleObject107.bin"/><Relationship Id="rId5" Type="http://schemas.openxmlformats.org/officeDocument/2006/relationships/oleObject" Target="../embeddings/oleObject104.bin"/><Relationship Id="rId10" Type="http://schemas.openxmlformats.org/officeDocument/2006/relationships/image" Target="../media/image85.wmf"/><Relationship Id="rId4" Type="http://schemas.openxmlformats.org/officeDocument/2006/relationships/image" Target="../media/image82.wmf"/><Relationship Id="rId9" Type="http://schemas.openxmlformats.org/officeDocument/2006/relationships/oleObject" Target="../embeddings/oleObject106.bin"/><Relationship Id="rId14" Type="http://schemas.openxmlformats.org/officeDocument/2006/relationships/image" Target="../media/image87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0.wmf"/><Relationship Id="rId3" Type="http://schemas.openxmlformats.org/officeDocument/2006/relationships/oleObject" Target="../embeddings/oleObject109.bin"/><Relationship Id="rId7" Type="http://schemas.openxmlformats.org/officeDocument/2006/relationships/oleObject" Target="../embeddings/oleObject1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89.wmf"/><Relationship Id="rId5" Type="http://schemas.openxmlformats.org/officeDocument/2006/relationships/oleObject" Target="../embeddings/oleObject110.bin"/><Relationship Id="rId10" Type="http://schemas.openxmlformats.org/officeDocument/2006/relationships/image" Target="../media/image91.wmf"/><Relationship Id="rId4" Type="http://schemas.openxmlformats.org/officeDocument/2006/relationships/image" Target="../media/image88.wmf"/><Relationship Id="rId9" Type="http://schemas.openxmlformats.org/officeDocument/2006/relationships/oleObject" Target="../embeddings/oleObject112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4.wmf"/><Relationship Id="rId3" Type="http://schemas.openxmlformats.org/officeDocument/2006/relationships/oleObject" Target="../embeddings/oleObject113.bin"/><Relationship Id="rId7" Type="http://schemas.openxmlformats.org/officeDocument/2006/relationships/oleObject" Target="../embeddings/oleObject1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93.wmf"/><Relationship Id="rId5" Type="http://schemas.openxmlformats.org/officeDocument/2006/relationships/oleObject" Target="../embeddings/oleObject114.bin"/><Relationship Id="rId10" Type="http://schemas.openxmlformats.org/officeDocument/2006/relationships/image" Target="../media/image95.wmf"/><Relationship Id="rId4" Type="http://schemas.openxmlformats.org/officeDocument/2006/relationships/image" Target="../media/image92.wmf"/><Relationship Id="rId9" Type="http://schemas.openxmlformats.org/officeDocument/2006/relationships/oleObject" Target="../embeddings/oleObject116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0.bin"/><Relationship Id="rId3" Type="http://schemas.openxmlformats.org/officeDocument/2006/relationships/oleObject" Target="../embeddings/oleObject117.bin"/><Relationship Id="rId7" Type="http://schemas.openxmlformats.org/officeDocument/2006/relationships/image" Target="../media/image9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119.bin"/><Relationship Id="rId5" Type="http://schemas.openxmlformats.org/officeDocument/2006/relationships/oleObject" Target="../embeddings/oleObject118.bin"/><Relationship Id="rId4" Type="http://schemas.openxmlformats.org/officeDocument/2006/relationships/image" Target="../media/image82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9.wmf"/><Relationship Id="rId13" Type="http://schemas.openxmlformats.org/officeDocument/2006/relationships/oleObject" Target="../embeddings/oleObject126.bin"/><Relationship Id="rId18" Type="http://schemas.openxmlformats.org/officeDocument/2006/relationships/image" Target="../media/image104.wmf"/><Relationship Id="rId3" Type="http://schemas.openxmlformats.org/officeDocument/2006/relationships/oleObject" Target="../embeddings/oleObject121.bin"/><Relationship Id="rId7" Type="http://schemas.openxmlformats.org/officeDocument/2006/relationships/oleObject" Target="../embeddings/oleObject123.bin"/><Relationship Id="rId12" Type="http://schemas.openxmlformats.org/officeDocument/2006/relationships/image" Target="../media/image101.wmf"/><Relationship Id="rId17" Type="http://schemas.openxmlformats.org/officeDocument/2006/relationships/oleObject" Target="../embeddings/oleObject12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3.wmf"/><Relationship Id="rId1" Type="http://schemas.openxmlformats.org/officeDocument/2006/relationships/vmlDrawing" Target="../drawings/vmlDrawing15.vml"/><Relationship Id="rId6" Type="http://schemas.openxmlformats.org/officeDocument/2006/relationships/image" Target="../media/image98.wmf"/><Relationship Id="rId11" Type="http://schemas.openxmlformats.org/officeDocument/2006/relationships/oleObject" Target="../embeddings/oleObject125.bin"/><Relationship Id="rId5" Type="http://schemas.openxmlformats.org/officeDocument/2006/relationships/oleObject" Target="../embeddings/oleObject122.bin"/><Relationship Id="rId15" Type="http://schemas.openxmlformats.org/officeDocument/2006/relationships/oleObject" Target="../embeddings/oleObject127.bin"/><Relationship Id="rId10" Type="http://schemas.openxmlformats.org/officeDocument/2006/relationships/image" Target="../media/image100.wmf"/><Relationship Id="rId4" Type="http://schemas.openxmlformats.org/officeDocument/2006/relationships/image" Target="../media/image97.wmf"/><Relationship Id="rId9" Type="http://schemas.openxmlformats.org/officeDocument/2006/relationships/oleObject" Target="../embeddings/oleObject124.bin"/><Relationship Id="rId14" Type="http://schemas.openxmlformats.org/officeDocument/2006/relationships/image" Target="../media/image102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7.wmf"/><Relationship Id="rId3" Type="http://schemas.openxmlformats.org/officeDocument/2006/relationships/oleObject" Target="../embeddings/oleObject129.bin"/><Relationship Id="rId7" Type="http://schemas.openxmlformats.org/officeDocument/2006/relationships/oleObject" Target="../embeddings/oleObject13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106.wmf"/><Relationship Id="rId5" Type="http://schemas.openxmlformats.org/officeDocument/2006/relationships/oleObject" Target="../embeddings/oleObject130.bin"/><Relationship Id="rId4" Type="http://schemas.openxmlformats.org/officeDocument/2006/relationships/image" Target="../media/image105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13" Type="http://schemas.openxmlformats.org/officeDocument/2006/relationships/oleObject" Target="../embeddings/oleObject8.bin"/><Relationship Id="rId18" Type="http://schemas.openxmlformats.org/officeDocument/2006/relationships/image" Target="../media/image11.wmf"/><Relationship Id="rId26" Type="http://schemas.openxmlformats.org/officeDocument/2006/relationships/image" Target="../media/image15.wmf"/><Relationship Id="rId3" Type="http://schemas.openxmlformats.org/officeDocument/2006/relationships/oleObject" Target="../embeddings/oleObject3.bin"/><Relationship Id="rId21" Type="http://schemas.openxmlformats.org/officeDocument/2006/relationships/oleObject" Target="../embeddings/oleObject12.bin"/><Relationship Id="rId7" Type="http://schemas.openxmlformats.org/officeDocument/2006/relationships/oleObject" Target="../embeddings/oleObject5.bin"/><Relationship Id="rId12" Type="http://schemas.openxmlformats.org/officeDocument/2006/relationships/image" Target="../media/image8.wmf"/><Relationship Id="rId17" Type="http://schemas.openxmlformats.org/officeDocument/2006/relationships/oleObject" Target="../embeddings/oleObject10.bin"/><Relationship Id="rId25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.wmf"/><Relationship Id="rId20" Type="http://schemas.openxmlformats.org/officeDocument/2006/relationships/image" Target="../media/image12.wmf"/><Relationship Id="rId29" Type="http://schemas.openxmlformats.org/officeDocument/2006/relationships/oleObject" Target="../embeddings/oleObject16.bin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11" Type="http://schemas.openxmlformats.org/officeDocument/2006/relationships/oleObject" Target="../embeddings/oleObject7.bin"/><Relationship Id="rId24" Type="http://schemas.openxmlformats.org/officeDocument/2006/relationships/image" Target="../media/image14.wmf"/><Relationship Id="rId32" Type="http://schemas.openxmlformats.org/officeDocument/2006/relationships/image" Target="../media/image18.wmf"/><Relationship Id="rId5" Type="http://schemas.openxmlformats.org/officeDocument/2006/relationships/oleObject" Target="../embeddings/oleObject4.bin"/><Relationship Id="rId15" Type="http://schemas.openxmlformats.org/officeDocument/2006/relationships/oleObject" Target="../embeddings/oleObject9.bin"/><Relationship Id="rId23" Type="http://schemas.openxmlformats.org/officeDocument/2006/relationships/oleObject" Target="../embeddings/oleObject13.bin"/><Relationship Id="rId28" Type="http://schemas.openxmlformats.org/officeDocument/2006/relationships/image" Target="../media/image16.wmf"/><Relationship Id="rId10" Type="http://schemas.openxmlformats.org/officeDocument/2006/relationships/image" Target="../media/image7.wmf"/><Relationship Id="rId19" Type="http://schemas.openxmlformats.org/officeDocument/2006/relationships/oleObject" Target="../embeddings/oleObject11.bin"/><Relationship Id="rId31" Type="http://schemas.openxmlformats.org/officeDocument/2006/relationships/oleObject" Target="../embeddings/oleObject17.bin"/><Relationship Id="rId4" Type="http://schemas.openxmlformats.org/officeDocument/2006/relationships/image" Target="../media/image4.wmf"/><Relationship Id="rId9" Type="http://schemas.openxmlformats.org/officeDocument/2006/relationships/oleObject" Target="../embeddings/oleObject6.bin"/><Relationship Id="rId14" Type="http://schemas.openxmlformats.org/officeDocument/2006/relationships/image" Target="../media/image9.wmf"/><Relationship Id="rId22" Type="http://schemas.openxmlformats.org/officeDocument/2006/relationships/image" Target="../media/image13.wmf"/><Relationship Id="rId27" Type="http://schemas.openxmlformats.org/officeDocument/2006/relationships/oleObject" Target="../embeddings/oleObject15.bin"/><Relationship Id="rId30" Type="http://schemas.openxmlformats.org/officeDocument/2006/relationships/image" Target="../media/image17.wmf"/></Relationships>
</file>

<file path=ppt/slides/_rels/slide6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23.bin"/><Relationship Id="rId18" Type="http://schemas.openxmlformats.org/officeDocument/2006/relationships/image" Target="../media/image12.wmf"/><Relationship Id="rId26" Type="http://schemas.openxmlformats.org/officeDocument/2006/relationships/image" Target="../media/image27.wmf"/><Relationship Id="rId3" Type="http://schemas.openxmlformats.org/officeDocument/2006/relationships/oleObject" Target="../embeddings/oleObject18.bin"/><Relationship Id="rId21" Type="http://schemas.openxmlformats.org/officeDocument/2006/relationships/oleObject" Target="../embeddings/oleObject27.bin"/><Relationship Id="rId34" Type="http://schemas.openxmlformats.org/officeDocument/2006/relationships/image" Target="../media/image31.wmf"/><Relationship Id="rId7" Type="http://schemas.openxmlformats.org/officeDocument/2006/relationships/oleObject" Target="../embeddings/oleObject20.bin"/><Relationship Id="rId12" Type="http://schemas.openxmlformats.org/officeDocument/2006/relationships/image" Target="../media/image22.wmf"/><Relationship Id="rId17" Type="http://schemas.openxmlformats.org/officeDocument/2006/relationships/oleObject" Target="../embeddings/oleObject25.bin"/><Relationship Id="rId25" Type="http://schemas.openxmlformats.org/officeDocument/2006/relationships/oleObject" Target="../embeddings/oleObject29.bin"/><Relationship Id="rId33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4.wmf"/><Relationship Id="rId20" Type="http://schemas.openxmlformats.org/officeDocument/2006/relationships/image" Target="../media/image15.wmf"/><Relationship Id="rId29" Type="http://schemas.openxmlformats.org/officeDocument/2006/relationships/oleObject" Target="../embeddings/oleObject31.bin"/><Relationship Id="rId1" Type="http://schemas.openxmlformats.org/officeDocument/2006/relationships/vmlDrawing" Target="../drawings/vmlDrawing3.vml"/><Relationship Id="rId6" Type="http://schemas.openxmlformats.org/officeDocument/2006/relationships/image" Target="../media/image20.wmf"/><Relationship Id="rId11" Type="http://schemas.openxmlformats.org/officeDocument/2006/relationships/oleObject" Target="../embeddings/oleObject22.bin"/><Relationship Id="rId24" Type="http://schemas.openxmlformats.org/officeDocument/2006/relationships/image" Target="../media/image26.wmf"/><Relationship Id="rId32" Type="http://schemas.openxmlformats.org/officeDocument/2006/relationships/image" Target="../media/image30.wmf"/><Relationship Id="rId5" Type="http://schemas.openxmlformats.org/officeDocument/2006/relationships/oleObject" Target="../embeddings/oleObject19.bin"/><Relationship Id="rId15" Type="http://schemas.openxmlformats.org/officeDocument/2006/relationships/oleObject" Target="../embeddings/oleObject24.bin"/><Relationship Id="rId23" Type="http://schemas.openxmlformats.org/officeDocument/2006/relationships/oleObject" Target="../embeddings/oleObject28.bin"/><Relationship Id="rId28" Type="http://schemas.openxmlformats.org/officeDocument/2006/relationships/image" Target="../media/image28.wmf"/><Relationship Id="rId36" Type="http://schemas.openxmlformats.org/officeDocument/2006/relationships/image" Target="../media/image32.wmf"/><Relationship Id="rId10" Type="http://schemas.openxmlformats.org/officeDocument/2006/relationships/image" Target="../media/image6.wmf"/><Relationship Id="rId19" Type="http://schemas.openxmlformats.org/officeDocument/2006/relationships/oleObject" Target="../embeddings/oleObject26.bin"/><Relationship Id="rId31" Type="http://schemas.openxmlformats.org/officeDocument/2006/relationships/oleObject" Target="../embeddings/oleObject32.bin"/><Relationship Id="rId4" Type="http://schemas.openxmlformats.org/officeDocument/2006/relationships/image" Target="../media/image19.wmf"/><Relationship Id="rId9" Type="http://schemas.openxmlformats.org/officeDocument/2006/relationships/oleObject" Target="../embeddings/oleObject21.bin"/><Relationship Id="rId14" Type="http://schemas.openxmlformats.org/officeDocument/2006/relationships/image" Target="../media/image23.wmf"/><Relationship Id="rId22" Type="http://schemas.openxmlformats.org/officeDocument/2006/relationships/image" Target="../media/image25.wmf"/><Relationship Id="rId27" Type="http://schemas.openxmlformats.org/officeDocument/2006/relationships/oleObject" Target="../embeddings/oleObject30.bin"/><Relationship Id="rId30" Type="http://schemas.openxmlformats.org/officeDocument/2006/relationships/image" Target="../media/image29.wmf"/><Relationship Id="rId35" Type="http://schemas.openxmlformats.org/officeDocument/2006/relationships/oleObject" Target="../embeddings/oleObject34.bin"/><Relationship Id="rId8" Type="http://schemas.openxmlformats.org/officeDocument/2006/relationships/image" Target="../media/image21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3" Type="http://schemas.openxmlformats.org/officeDocument/2006/relationships/oleObject" Target="../embeddings/oleObject35.bin"/><Relationship Id="rId7" Type="http://schemas.openxmlformats.org/officeDocument/2006/relationships/oleObject" Target="../embeddings/oleObject3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4.wmf"/><Relationship Id="rId11" Type="http://schemas.openxmlformats.org/officeDocument/2006/relationships/oleObject" Target="../embeddings/oleObject39.bin"/><Relationship Id="rId5" Type="http://schemas.openxmlformats.org/officeDocument/2006/relationships/oleObject" Target="../embeddings/oleObject36.bin"/><Relationship Id="rId10" Type="http://schemas.openxmlformats.org/officeDocument/2006/relationships/image" Target="../media/image36.wmf"/><Relationship Id="rId4" Type="http://schemas.openxmlformats.org/officeDocument/2006/relationships/image" Target="../media/image33.wmf"/><Relationship Id="rId9" Type="http://schemas.openxmlformats.org/officeDocument/2006/relationships/oleObject" Target="../embeddings/oleObject38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13" Type="http://schemas.openxmlformats.org/officeDocument/2006/relationships/oleObject" Target="../embeddings/oleObject45.bin"/><Relationship Id="rId3" Type="http://schemas.openxmlformats.org/officeDocument/2006/relationships/oleObject" Target="../embeddings/oleObject40.bin"/><Relationship Id="rId7" Type="http://schemas.openxmlformats.org/officeDocument/2006/relationships/oleObject" Target="../embeddings/oleObject42.bin"/><Relationship Id="rId12" Type="http://schemas.openxmlformats.org/officeDocument/2006/relationships/image" Target="../media/image4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38.wmf"/><Relationship Id="rId11" Type="http://schemas.openxmlformats.org/officeDocument/2006/relationships/oleObject" Target="../embeddings/oleObject44.bin"/><Relationship Id="rId5" Type="http://schemas.openxmlformats.org/officeDocument/2006/relationships/oleObject" Target="../embeddings/oleObject41.bin"/><Relationship Id="rId10" Type="http://schemas.openxmlformats.org/officeDocument/2006/relationships/image" Target="../media/image40.wmf"/><Relationship Id="rId4" Type="http://schemas.openxmlformats.org/officeDocument/2006/relationships/image" Target="../media/image37.wmf"/><Relationship Id="rId9" Type="http://schemas.openxmlformats.org/officeDocument/2006/relationships/oleObject" Target="../embeddings/oleObject43.bin"/></Relationships>
</file>

<file path=ppt/slides/_rels/slide9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51.bin"/><Relationship Id="rId18" Type="http://schemas.openxmlformats.org/officeDocument/2006/relationships/image" Target="../media/image47.wmf"/><Relationship Id="rId26" Type="http://schemas.openxmlformats.org/officeDocument/2006/relationships/image" Target="../media/image51.wmf"/><Relationship Id="rId39" Type="http://schemas.openxmlformats.org/officeDocument/2006/relationships/oleObject" Target="../embeddings/oleObject67.bin"/><Relationship Id="rId21" Type="http://schemas.openxmlformats.org/officeDocument/2006/relationships/oleObject" Target="../embeddings/oleObject55.bin"/><Relationship Id="rId34" Type="http://schemas.openxmlformats.org/officeDocument/2006/relationships/oleObject" Target="../embeddings/oleObject64.bin"/><Relationship Id="rId42" Type="http://schemas.openxmlformats.org/officeDocument/2006/relationships/oleObject" Target="../embeddings/oleObject70.bin"/><Relationship Id="rId7" Type="http://schemas.openxmlformats.org/officeDocument/2006/relationships/oleObject" Target="../embeddings/oleObject4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5.wmf"/><Relationship Id="rId20" Type="http://schemas.openxmlformats.org/officeDocument/2006/relationships/image" Target="../media/image48.wmf"/><Relationship Id="rId29" Type="http://schemas.openxmlformats.org/officeDocument/2006/relationships/oleObject" Target="../embeddings/oleObject60.bin"/><Relationship Id="rId41" Type="http://schemas.openxmlformats.org/officeDocument/2006/relationships/oleObject" Target="../embeddings/oleObject69.bin"/><Relationship Id="rId1" Type="http://schemas.openxmlformats.org/officeDocument/2006/relationships/vmlDrawing" Target="../drawings/vmlDrawing6.vml"/><Relationship Id="rId6" Type="http://schemas.openxmlformats.org/officeDocument/2006/relationships/image" Target="../media/image43.wmf"/><Relationship Id="rId11" Type="http://schemas.openxmlformats.org/officeDocument/2006/relationships/oleObject" Target="../embeddings/oleObject50.bin"/><Relationship Id="rId24" Type="http://schemas.openxmlformats.org/officeDocument/2006/relationships/image" Target="../media/image50.wmf"/><Relationship Id="rId32" Type="http://schemas.openxmlformats.org/officeDocument/2006/relationships/oleObject" Target="../embeddings/oleObject62.bin"/><Relationship Id="rId37" Type="http://schemas.openxmlformats.org/officeDocument/2006/relationships/oleObject" Target="../embeddings/oleObject66.bin"/><Relationship Id="rId40" Type="http://schemas.openxmlformats.org/officeDocument/2006/relationships/oleObject" Target="../embeddings/oleObject68.bin"/><Relationship Id="rId5" Type="http://schemas.openxmlformats.org/officeDocument/2006/relationships/oleObject" Target="../embeddings/oleObject47.bin"/><Relationship Id="rId15" Type="http://schemas.openxmlformats.org/officeDocument/2006/relationships/oleObject" Target="../embeddings/oleObject52.bin"/><Relationship Id="rId23" Type="http://schemas.openxmlformats.org/officeDocument/2006/relationships/oleObject" Target="../embeddings/oleObject56.bin"/><Relationship Id="rId28" Type="http://schemas.openxmlformats.org/officeDocument/2006/relationships/oleObject" Target="../embeddings/oleObject59.bin"/><Relationship Id="rId36" Type="http://schemas.openxmlformats.org/officeDocument/2006/relationships/image" Target="../media/image53.wmf"/><Relationship Id="rId10" Type="http://schemas.openxmlformats.org/officeDocument/2006/relationships/image" Target="../media/image45.wmf"/><Relationship Id="rId19" Type="http://schemas.openxmlformats.org/officeDocument/2006/relationships/oleObject" Target="../embeddings/oleObject54.bin"/><Relationship Id="rId31" Type="http://schemas.openxmlformats.org/officeDocument/2006/relationships/oleObject" Target="../embeddings/oleObject61.bin"/><Relationship Id="rId4" Type="http://schemas.openxmlformats.org/officeDocument/2006/relationships/image" Target="../media/image42.wmf"/><Relationship Id="rId9" Type="http://schemas.openxmlformats.org/officeDocument/2006/relationships/oleObject" Target="../embeddings/oleObject49.bin"/><Relationship Id="rId14" Type="http://schemas.openxmlformats.org/officeDocument/2006/relationships/image" Target="../media/image12.wmf"/><Relationship Id="rId22" Type="http://schemas.openxmlformats.org/officeDocument/2006/relationships/image" Target="../media/image49.wmf"/><Relationship Id="rId27" Type="http://schemas.openxmlformats.org/officeDocument/2006/relationships/oleObject" Target="../embeddings/oleObject58.bin"/><Relationship Id="rId30" Type="http://schemas.openxmlformats.org/officeDocument/2006/relationships/image" Target="../media/image52.wmf"/><Relationship Id="rId35" Type="http://schemas.openxmlformats.org/officeDocument/2006/relationships/oleObject" Target="../embeddings/oleObject65.bin"/><Relationship Id="rId8" Type="http://schemas.openxmlformats.org/officeDocument/2006/relationships/image" Target="../media/image44.wmf"/><Relationship Id="rId3" Type="http://schemas.openxmlformats.org/officeDocument/2006/relationships/oleObject" Target="../embeddings/oleObject46.bin"/><Relationship Id="rId12" Type="http://schemas.openxmlformats.org/officeDocument/2006/relationships/image" Target="../media/image46.wmf"/><Relationship Id="rId17" Type="http://schemas.openxmlformats.org/officeDocument/2006/relationships/oleObject" Target="../embeddings/oleObject53.bin"/><Relationship Id="rId25" Type="http://schemas.openxmlformats.org/officeDocument/2006/relationships/oleObject" Target="../embeddings/oleObject57.bin"/><Relationship Id="rId33" Type="http://schemas.openxmlformats.org/officeDocument/2006/relationships/oleObject" Target="../embeddings/oleObject63.bin"/><Relationship Id="rId38" Type="http://schemas.openxmlformats.org/officeDocument/2006/relationships/image" Target="../media/image5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8.R.2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Fractions </a:t>
            </a:r>
            <a:r>
              <a:rPr lang="en-US" b="1" i="1">
                <a:solidFill>
                  <a:srgbClr val="1F497D"/>
                </a:solidFill>
              </a:rPr>
              <a:t>and Percents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6: Application: Changing Fractions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to Percents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xfrm>
            <a:off x="457200" y="1087582"/>
            <a:ext cx="82296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During the years 1921 to 2012, the Los Angeles Dodgers baseball team played in 18 World Series Championships and won 6 of them. What percent of these championships did the Dodgers win (rounded to the nearest tenth of a percent)?</a:t>
            </a:r>
            <a:endParaRPr lang="en-US" b="1" i="0" dirty="0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57200" y="3949005"/>
            <a:ext cx="8077199" cy="19504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5000"/>
              </a:lnSpc>
            </a:pPr>
            <a:r>
              <a:rPr lang="en-US" sz="2800" dirty="0"/>
              <a:t>The percent won can be found by changing the fraction      to decimal form and then changing the decimal number to a percent.</a:t>
            </a:r>
          </a:p>
        </p:txBody>
      </p:sp>
      <p:sp>
        <p:nvSpPr>
          <p:cNvPr id="38" name="Rectangle 37"/>
          <p:cNvSpPr/>
          <p:nvPr/>
        </p:nvSpPr>
        <p:spPr>
          <a:xfrm>
            <a:off x="457200" y="3470353"/>
            <a:ext cx="14253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graphicFrame>
        <p:nvGraphicFramePr>
          <p:cNvPr id="51227" name="Object 27"/>
          <p:cNvGraphicFramePr>
            <a:graphicFrameLocks noChangeAspect="1"/>
          </p:cNvGraphicFramePr>
          <p:nvPr/>
        </p:nvGraphicFramePr>
        <p:xfrm>
          <a:off x="1708727" y="4564063"/>
          <a:ext cx="3937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4" name="Equation" r:id="rId3" imgW="393480" imgH="825480" progId="Equation.DSMT4">
                  <p:embed/>
                </p:oleObj>
              </mc:Choice>
              <mc:Fallback>
                <p:oleObj name="Equation" r:id="rId3" imgW="393480" imgH="82548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8727" y="4564063"/>
                        <a:ext cx="3937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3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6: Application: Changing Fractions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to Percents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3095" name="Object 23"/>
          <p:cNvGraphicFramePr>
            <a:graphicFrameLocks noChangeAspect="1"/>
          </p:cNvGraphicFramePr>
          <p:nvPr/>
        </p:nvGraphicFramePr>
        <p:xfrm>
          <a:off x="1946564" y="1574800"/>
          <a:ext cx="16891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48" name="Equation" r:id="rId3" imgW="1688760" imgH="583920" progId="Equation.DSMT4">
                  <p:embed/>
                </p:oleObj>
              </mc:Choice>
              <mc:Fallback>
                <p:oleObj name="Equation" r:id="rId3" imgW="1688760" imgH="58392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6564" y="1574800"/>
                        <a:ext cx="1689100" cy="584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7" name="Object 25"/>
          <p:cNvGraphicFramePr>
            <a:graphicFrameLocks noChangeAspect="1"/>
          </p:cNvGraphicFramePr>
          <p:nvPr/>
        </p:nvGraphicFramePr>
        <p:xfrm>
          <a:off x="3378200" y="4846061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49" name="Equation" r:id="rId5" imgW="203040" imgH="291960" progId="Equation.DSMT4">
                  <p:embed/>
                </p:oleObj>
              </mc:Choice>
              <mc:Fallback>
                <p:oleObj name="Equation" r:id="rId5" imgW="203040" imgH="29196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8200" y="4846061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1" name="Object 29"/>
          <p:cNvGraphicFramePr>
            <a:graphicFrameLocks noChangeAspect="1"/>
          </p:cNvGraphicFramePr>
          <p:nvPr/>
        </p:nvGraphicFramePr>
        <p:xfrm>
          <a:off x="2690524" y="2611582"/>
          <a:ext cx="444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50" name="Equation" r:id="rId7" imgW="444240" imgH="291960" progId="Equation.DSMT4">
                  <p:embed/>
                </p:oleObj>
              </mc:Choice>
              <mc:Fallback>
                <p:oleObj name="Equation" r:id="rId7" imgW="444240" imgH="29196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0524" y="2611582"/>
                        <a:ext cx="444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2" name="Object 30"/>
          <p:cNvGraphicFramePr>
            <a:graphicFrameLocks noChangeAspect="1"/>
          </p:cNvGraphicFramePr>
          <p:nvPr/>
        </p:nvGraphicFramePr>
        <p:xfrm>
          <a:off x="2254250" y="2127250"/>
          <a:ext cx="6350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51" name="Equation" r:id="rId9" imgW="634680" imgH="406080" progId="Equation.DSMT4">
                  <p:embed/>
                </p:oleObj>
              </mc:Choice>
              <mc:Fallback>
                <p:oleObj name="Equation" r:id="rId9" imgW="634680" imgH="40608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4250" y="2127250"/>
                        <a:ext cx="6350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3" name="Object 31"/>
          <p:cNvGraphicFramePr>
            <a:graphicFrameLocks noChangeAspect="1"/>
          </p:cNvGraphicFramePr>
          <p:nvPr/>
        </p:nvGraphicFramePr>
        <p:xfrm>
          <a:off x="2423968" y="1301750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52" name="Equation" r:id="rId11" imgW="215713" imgH="291847" progId="Equation.DSMT4">
                  <p:embed/>
                </p:oleObj>
              </mc:Choice>
              <mc:Fallback>
                <p:oleObj name="Equation" r:id="rId11" imgW="215713" imgH="291847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3968" y="1301750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4" name="Object 32"/>
          <p:cNvGraphicFramePr>
            <a:graphicFrameLocks noChangeAspect="1"/>
          </p:cNvGraphicFramePr>
          <p:nvPr/>
        </p:nvGraphicFramePr>
        <p:xfrm>
          <a:off x="2614468" y="1466850"/>
          <a:ext cx="101600" cy="10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53" name="Equation" r:id="rId13" imgW="101512" imgH="101512" progId="Equation.DSMT4">
                  <p:embed/>
                </p:oleObj>
              </mc:Choice>
              <mc:Fallback>
                <p:oleObj name="Equation" r:id="rId13" imgW="101512" imgH="101512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4468" y="1466850"/>
                        <a:ext cx="101600" cy="10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5" name="Object 33"/>
          <p:cNvGraphicFramePr>
            <a:graphicFrameLocks noChangeAspect="1"/>
          </p:cNvGraphicFramePr>
          <p:nvPr/>
        </p:nvGraphicFramePr>
        <p:xfrm>
          <a:off x="2709863" y="1301750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54" name="Equation" r:id="rId15" imgW="190440" imgH="291960" progId="Equation.DSMT4">
                  <p:embed/>
                </p:oleObj>
              </mc:Choice>
              <mc:Fallback>
                <p:oleObj name="Equation" r:id="rId15" imgW="190440" imgH="29196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9863" y="1301750"/>
                        <a:ext cx="19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6" name="Object 34"/>
          <p:cNvGraphicFramePr>
            <a:graphicFrameLocks noChangeAspect="1"/>
          </p:cNvGraphicFramePr>
          <p:nvPr/>
        </p:nvGraphicFramePr>
        <p:xfrm>
          <a:off x="2938463" y="1308100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55" name="Equation" r:id="rId17" imgW="190440" imgH="291960" progId="Equation.DSMT4">
                  <p:embed/>
                </p:oleObj>
              </mc:Choice>
              <mc:Fallback>
                <p:oleObj name="Equation" r:id="rId17" imgW="190440" imgH="29196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8463" y="1308100"/>
                        <a:ext cx="19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8" name="Object 36"/>
          <p:cNvGraphicFramePr>
            <a:graphicFrameLocks noChangeAspect="1"/>
          </p:cNvGraphicFramePr>
          <p:nvPr/>
        </p:nvGraphicFramePr>
        <p:xfrm>
          <a:off x="4341813" y="4191000"/>
          <a:ext cx="1257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56" name="Equation" r:id="rId19" imgW="1257120" imgH="838080" progId="Equation.DSMT4">
                  <p:embed/>
                </p:oleObj>
              </mc:Choice>
              <mc:Fallback>
                <p:oleObj name="Equation" r:id="rId19" imgW="1257120" imgH="83808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1813" y="4191000"/>
                        <a:ext cx="1257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9" name="Object 37"/>
          <p:cNvGraphicFramePr>
            <a:graphicFrameLocks noChangeAspect="1"/>
          </p:cNvGraphicFramePr>
          <p:nvPr/>
        </p:nvGraphicFramePr>
        <p:xfrm>
          <a:off x="5658427" y="4470400"/>
          <a:ext cx="1092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57" name="Equation" r:id="rId21" imgW="1091880" imgH="291960" progId="Equation.DSMT4">
                  <p:embed/>
                </p:oleObj>
              </mc:Choice>
              <mc:Fallback>
                <p:oleObj name="Equation" r:id="rId21" imgW="1091880" imgH="29196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8427" y="4470400"/>
                        <a:ext cx="1092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10" name="Object 38"/>
          <p:cNvGraphicFramePr>
            <a:graphicFrameLocks noChangeAspect="1"/>
          </p:cNvGraphicFramePr>
          <p:nvPr/>
        </p:nvGraphicFramePr>
        <p:xfrm>
          <a:off x="6801427" y="4464050"/>
          <a:ext cx="12446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58" name="Equation" r:id="rId23" imgW="1244520" imgH="304560" progId="Equation.DSMT4">
                  <p:embed/>
                </p:oleObj>
              </mc:Choice>
              <mc:Fallback>
                <p:oleObj name="Equation" r:id="rId23" imgW="1244520" imgH="30456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01427" y="4464050"/>
                        <a:ext cx="12446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34"/>
          <p:cNvGraphicFramePr>
            <a:graphicFrameLocks noChangeAspect="1"/>
          </p:cNvGraphicFramePr>
          <p:nvPr/>
        </p:nvGraphicFramePr>
        <p:xfrm>
          <a:off x="3186113" y="1308100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59" name="Equation" r:id="rId25" imgW="190440" imgH="291960" progId="Equation.DSMT4">
                  <p:embed/>
                </p:oleObj>
              </mc:Choice>
              <mc:Fallback>
                <p:oleObj name="Equation" r:id="rId25" imgW="190440" imgH="2919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6113" y="1308100"/>
                        <a:ext cx="19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34"/>
          <p:cNvGraphicFramePr>
            <a:graphicFrameLocks noChangeAspect="1"/>
          </p:cNvGraphicFramePr>
          <p:nvPr/>
        </p:nvGraphicFramePr>
        <p:xfrm>
          <a:off x="3422650" y="1308100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60" name="Equation" r:id="rId27" imgW="190440" imgH="291960" progId="Equation.DSMT4">
                  <p:embed/>
                </p:oleObj>
              </mc:Choice>
              <mc:Fallback>
                <p:oleObj name="Equation" r:id="rId27" imgW="190440" imgH="29196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2650" y="1308100"/>
                        <a:ext cx="19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34"/>
          <p:cNvGraphicFramePr>
            <a:graphicFrameLocks noChangeAspect="1"/>
          </p:cNvGraphicFramePr>
          <p:nvPr/>
        </p:nvGraphicFramePr>
        <p:xfrm>
          <a:off x="3650096" y="1350818"/>
          <a:ext cx="2286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61" name="Equation" r:id="rId29" imgW="228600" imgH="203040" progId="Equation.DSMT4">
                  <p:embed/>
                </p:oleObj>
              </mc:Choice>
              <mc:Fallback>
                <p:oleObj name="Equation" r:id="rId29" imgW="228600" imgH="20304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0096" y="1350818"/>
                        <a:ext cx="2286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34"/>
          <p:cNvGraphicFramePr>
            <a:graphicFrameLocks noChangeAspect="1"/>
          </p:cNvGraphicFramePr>
          <p:nvPr/>
        </p:nvGraphicFramePr>
        <p:xfrm>
          <a:off x="4179888" y="1308100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62" name="Equation" r:id="rId31" imgW="190440" imgH="291960" progId="Equation.DSMT4">
                  <p:embed/>
                </p:oleObj>
              </mc:Choice>
              <mc:Fallback>
                <p:oleObj name="Equation" r:id="rId31" imgW="190440" imgH="29196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9888" y="1308100"/>
                        <a:ext cx="19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1"/>
          <p:cNvGraphicFramePr>
            <a:graphicFrameLocks noChangeAspect="1"/>
          </p:cNvGraphicFramePr>
          <p:nvPr/>
        </p:nvGraphicFramePr>
        <p:xfrm>
          <a:off x="3891396" y="1308100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63" name="Equation" r:id="rId33" imgW="215713" imgH="291847" progId="Equation.DSMT4">
                  <p:embed/>
                </p:oleObj>
              </mc:Choice>
              <mc:Fallback>
                <p:oleObj name="Equation" r:id="rId33" imgW="215713" imgH="291847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1396" y="1308100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2"/>
          <p:cNvGraphicFramePr>
            <a:graphicFrameLocks noChangeAspect="1"/>
          </p:cNvGraphicFramePr>
          <p:nvPr/>
        </p:nvGraphicFramePr>
        <p:xfrm>
          <a:off x="4086514" y="1458191"/>
          <a:ext cx="101600" cy="10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64" name="Equation" r:id="rId34" imgW="101512" imgH="101512" progId="Equation.DSMT4">
                  <p:embed/>
                </p:oleObj>
              </mc:Choice>
              <mc:Fallback>
                <p:oleObj name="Equation" r:id="rId34" imgW="101512" imgH="101512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6514" y="1458191"/>
                        <a:ext cx="101600" cy="10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34"/>
          <p:cNvGraphicFramePr>
            <a:graphicFrameLocks noChangeAspect="1"/>
          </p:cNvGraphicFramePr>
          <p:nvPr/>
        </p:nvGraphicFramePr>
        <p:xfrm>
          <a:off x="4378325" y="1308100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65" name="Equation" r:id="rId35" imgW="190440" imgH="291960" progId="Equation.DSMT4">
                  <p:embed/>
                </p:oleObj>
              </mc:Choice>
              <mc:Fallback>
                <p:oleObj name="Equation" r:id="rId35" imgW="190440" imgH="29196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78325" y="1308100"/>
                        <a:ext cx="19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35"/>
          <p:cNvGraphicFramePr>
            <a:graphicFrameLocks noChangeAspect="1"/>
          </p:cNvGraphicFramePr>
          <p:nvPr/>
        </p:nvGraphicFramePr>
        <p:xfrm>
          <a:off x="4575175" y="1301750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66" name="Equation" r:id="rId37" imgW="190440" imgH="291960" progId="Equation.DSMT4">
                  <p:embed/>
                </p:oleObj>
              </mc:Choice>
              <mc:Fallback>
                <p:oleObj name="Equation" r:id="rId37" imgW="190440" imgH="29196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5175" y="1301750"/>
                        <a:ext cx="19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30"/>
          <p:cNvGraphicFramePr>
            <a:graphicFrameLocks noChangeAspect="1"/>
          </p:cNvGraphicFramePr>
          <p:nvPr/>
        </p:nvGraphicFramePr>
        <p:xfrm>
          <a:off x="2499013" y="2901373"/>
          <a:ext cx="6350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67" name="Equation" r:id="rId39" imgW="634680" imgH="406080" progId="Equation.DSMT4">
                  <p:embed/>
                </p:oleObj>
              </mc:Choice>
              <mc:Fallback>
                <p:oleObj name="Equation" r:id="rId39" imgW="634680" imgH="40608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9013" y="2901373"/>
                        <a:ext cx="6350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9"/>
          <p:cNvGraphicFramePr>
            <a:graphicFrameLocks noChangeAspect="1"/>
          </p:cNvGraphicFramePr>
          <p:nvPr/>
        </p:nvGraphicFramePr>
        <p:xfrm>
          <a:off x="2908300" y="3338946"/>
          <a:ext cx="444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68" name="Equation" r:id="rId41" imgW="444240" imgH="291960" progId="Equation.DSMT4">
                  <p:embed/>
                </p:oleObj>
              </mc:Choice>
              <mc:Fallback>
                <p:oleObj name="Equation" r:id="rId41" imgW="444240" imgH="29196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8300" y="3338946"/>
                        <a:ext cx="444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30"/>
          <p:cNvGraphicFramePr>
            <a:graphicFrameLocks noChangeAspect="1"/>
          </p:cNvGraphicFramePr>
          <p:nvPr/>
        </p:nvGraphicFramePr>
        <p:xfrm>
          <a:off x="2717800" y="3613728"/>
          <a:ext cx="6350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69" name="Equation" r:id="rId43" imgW="634680" imgH="406080" progId="Equation.DSMT4">
                  <p:embed/>
                </p:oleObj>
              </mc:Choice>
              <mc:Fallback>
                <p:oleObj name="Equation" r:id="rId43" imgW="634680" imgH="406080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7800" y="3613728"/>
                        <a:ext cx="6350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29"/>
          <p:cNvGraphicFramePr>
            <a:graphicFrameLocks noChangeAspect="1"/>
          </p:cNvGraphicFramePr>
          <p:nvPr/>
        </p:nvGraphicFramePr>
        <p:xfrm>
          <a:off x="3136900" y="4069773"/>
          <a:ext cx="444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70" name="Equation" r:id="rId45" imgW="444240" imgH="291960" progId="Equation.DSMT4">
                  <p:embed/>
                </p:oleObj>
              </mc:Choice>
              <mc:Fallback>
                <p:oleObj name="Equation" r:id="rId45" imgW="444240" imgH="291960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6900" y="4069773"/>
                        <a:ext cx="444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30"/>
          <p:cNvGraphicFramePr>
            <a:graphicFrameLocks noChangeAspect="1"/>
          </p:cNvGraphicFramePr>
          <p:nvPr/>
        </p:nvGraphicFramePr>
        <p:xfrm>
          <a:off x="2946400" y="4374573"/>
          <a:ext cx="6350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71" name="Equation" r:id="rId47" imgW="634680" imgH="406080" progId="Equation.DSMT4">
                  <p:embed/>
                </p:oleObj>
              </mc:Choice>
              <mc:Fallback>
                <p:oleObj name="Equation" r:id="rId47" imgW="634680" imgH="406080" progId="Equation.DSMT4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6400" y="4374573"/>
                        <a:ext cx="6350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Rectangle 36"/>
          <p:cNvSpPr/>
          <p:nvPr/>
        </p:nvSpPr>
        <p:spPr>
          <a:xfrm>
            <a:off x="4876800" y="1219200"/>
            <a:ext cx="3352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F7C"/>
                </a:solidFill>
              </a:rPr>
              <a:t>To the nearest thousandth</a:t>
            </a:r>
          </a:p>
        </p:txBody>
      </p:sp>
      <p:sp>
        <p:nvSpPr>
          <p:cNvPr id="43" name="Rectangle 42"/>
          <p:cNvSpPr/>
          <p:nvPr/>
        </p:nvSpPr>
        <p:spPr>
          <a:xfrm>
            <a:off x="630382" y="5344180"/>
            <a:ext cx="739140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The Dodgers won </a:t>
            </a:r>
            <a:r>
              <a:rPr lang="en-US" sz="2800" dirty="0">
                <a:solidFill>
                  <a:srgbClr val="FF0000"/>
                </a:solidFill>
              </a:rPr>
              <a:t>33.3%</a:t>
            </a:r>
            <a:r>
              <a:rPr lang="en-US" sz="2800" dirty="0"/>
              <a:t> of these championships.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4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/>
          </p:cNvSpPr>
          <p:nvPr/>
        </p:nvSpPr>
        <p:spPr>
          <a:xfrm>
            <a:off x="457200" y="1325880"/>
            <a:ext cx="8229600" cy="196977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33400" indent="-533400" algn="ctr">
              <a:spcBef>
                <a:spcPts val="600"/>
              </a:spcBef>
            </a:pPr>
            <a:r>
              <a:rPr lang="en-US" sz="2800" b="1" dirty="0">
                <a:solidFill>
                  <a:srgbClr val="000000"/>
                </a:solidFill>
              </a:rPr>
              <a:t>Procedure</a:t>
            </a:r>
          </a:p>
          <a:p>
            <a:pPr marL="514350" indent="-514350">
              <a:spcBef>
                <a:spcPts val="60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Write the percent as a fraction with 100 as the 	   denominator and delete the % sign. </a:t>
            </a:r>
          </a:p>
          <a:p>
            <a:pPr marL="514350" indent="-514350">
              <a:spcBef>
                <a:spcPts val="600"/>
              </a:spcBef>
              <a:buFont typeface="+mj-lt"/>
              <a:buAutoNum type="arabicPeriod" startAt="2"/>
            </a:pPr>
            <a:r>
              <a:rPr lang="en-US" sz="2800" dirty="0">
                <a:solidFill>
                  <a:srgbClr val="000000"/>
                </a:solidFill>
              </a:rPr>
              <a:t>Reduce the fraction, if possible. </a:t>
            </a:r>
          </a:p>
        </p:txBody>
      </p:sp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To Change a Percent to a Fraction or a Mixed Number</a:t>
            </a:r>
            <a:endParaRPr lang="en-US" sz="32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7: Changing Percents to Fractions</a:t>
            </a:r>
          </a:p>
        </p:txBody>
      </p:sp>
      <p:graphicFrame>
        <p:nvGraphicFramePr>
          <p:cNvPr id="10" name="Object 5"/>
          <p:cNvGraphicFramePr>
            <a:graphicFrameLocks noChangeAspect="1"/>
          </p:cNvGraphicFramePr>
          <p:nvPr/>
        </p:nvGraphicFramePr>
        <p:xfrm>
          <a:off x="1731818" y="3086100"/>
          <a:ext cx="6350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1" name="Equation" r:id="rId3" imgW="634680" imgH="304560" progId="Equation.DSMT4">
                  <p:embed/>
                </p:oleObj>
              </mc:Choice>
              <mc:Fallback>
                <p:oleObj name="Equation" r:id="rId3" imgW="634680" imgH="304560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1818" y="3086100"/>
                        <a:ext cx="6350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6"/>
          <p:cNvGraphicFramePr>
            <a:graphicFrameLocks noChangeAspect="1"/>
          </p:cNvGraphicFramePr>
          <p:nvPr/>
        </p:nvGraphicFramePr>
        <p:xfrm>
          <a:off x="2413000" y="2825750"/>
          <a:ext cx="1930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2" name="Equation" r:id="rId5" imgW="1930320" imgH="825480" progId="Equation.DSMT4">
                  <p:embed/>
                </p:oleObj>
              </mc:Choice>
              <mc:Fallback>
                <p:oleObj name="Equation" r:id="rId5" imgW="1930320" imgH="82548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3000" y="2825750"/>
                        <a:ext cx="19304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7"/>
          <p:cNvGraphicFramePr>
            <a:graphicFrameLocks noChangeAspect="1"/>
          </p:cNvGraphicFramePr>
          <p:nvPr/>
        </p:nvGraphicFramePr>
        <p:xfrm>
          <a:off x="4387850" y="2825750"/>
          <a:ext cx="5080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3" name="Equation" r:id="rId7" imgW="507960" imgH="825480" progId="Equation.DSMT4">
                  <p:embed/>
                </p:oleObj>
              </mc:Choice>
              <mc:Fallback>
                <p:oleObj name="Equation" r:id="rId7" imgW="507960" imgH="82548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7850" y="2825750"/>
                        <a:ext cx="5080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Straight Connector 12"/>
          <p:cNvCxnSpPr/>
          <p:nvPr/>
        </p:nvCxnSpPr>
        <p:spPr>
          <a:xfrm rot="10800000" flipV="1">
            <a:off x="3896591" y="2840182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10800000" flipV="1">
            <a:off x="3896591" y="3332017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457200" y="1229380"/>
            <a:ext cx="726324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Change </a:t>
            </a:r>
            <a:r>
              <a:rPr lang="en-US" sz="2800" dirty="0">
                <a:solidFill>
                  <a:srgbClr val="0000FF"/>
                </a:solidFill>
              </a:rPr>
              <a:t>60%</a:t>
            </a:r>
            <a:r>
              <a:rPr lang="en-US" sz="2800" dirty="0"/>
              <a:t> to a fraction and reduce, if possible.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57200" y="1981200"/>
            <a:ext cx="14253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Solution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8: Changing Percents to Mixed Numbers</a:t>
            </a:r>
          </a:p>
        </p:txBody>
      </p:sp>
      <p:graphicFrame>
        <p:nvGraphicFramePr>
          <p:cNvPr id="10" name="Object 5"/>
          <p:cNvGraphicFramePr>
            <a:graphicFrameLocks noChangeAspect="1"/>
          </p:cNvGraphicFramePr>
          <p:nvPr/>
        </p:nvGraphicFramePr>
        <p:xfrm>
          <a:off x="1478973" y="3086100"/>
          <a:ext cx="8001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72" name="Equation" r:id="rId3" imgW="799920" imgH="304560" progId="Equation.DSMT4">
                  <p:embed/>
                </p:oleObj>
              </mc:Choice>
              <mc:Fallback>
                <p:oleObj name="Equation" r:id="rId3" imgW="799920" imgH="30456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8973" y="3086100"/>
                        <a:ext cx="8001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6"/>
          <p:cNvGraphicFramePr>
            <a:graphicFrameLocks noChangeAspect="1"/>
          </p:cNvGraphicFramePr>
          <p:nvPr/>
        </p:nvGraphicFramePr>
        <p:xfrm>
          <a:off x="2330450" y="2825750"/>
          <a:ext cx="20955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73" name="Equation" r:id="rId5" imgW="2095200" imgH="825480" progId="Equation.DSMT4">
                  <p:embed/>
                </p:oleObj>
              </mc:Choice>
              <mc:Fallback>
                <p:oleObj name="Equation" r:id="rId5" imgW="2095200" imgH="825480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0450" y="2825750"/>
                        <a:ext cx="20955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7"/>
          <p:cNvGraphicFramePr>
            <a:graphicFrameLocks noChangeAspect="1"/>
          </p:cNvGraphicFramePr>
          <p:nvPr/>
        </p:nvGraphicFramePr>
        <p:xfrm>
          <a:off x="5257800" y="2825750"/>
          <a:ext cx="8636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74" name="Equation" r:id="rId7" imgW="863280" imgH="825480" progId="Equation.DSMT4">
                  <p:embed/>
                </p:oleObj>
              </mc:Choice>
              <mc:Fallback>
                <p:oleObj name="Equation" r:id="rId7" imgW="863280" imgH="825480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2825750"/>
                        <a:ext cx="8636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Straight Connector 12"/>
          <p:cNvCxnSpPr/>
          <p:nvPr/>
        </p:nvCxnSpPr>
        <p:spPr>
          <a:xfrm rot="10800000" flipV="1">
            <a:off x="4017818" y="2840182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10800000" flipV="1">
            <a:off x="4007427" y="3328555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457200" y="1229380"/>
            <a:ext cx="8382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Change </a:t>
            </a:r>
            <a:r>
              <a:rPr lang="en-US" sz="2800" dirty="0">
                <a:solidFill>
                  <a:srgbClr val="0000FF"/>
                </a:solidFill>
              </a:rPr>
              <a:t>130%</a:t>
            </a:r>
            <a:r>
              <a:rPr lang="en-US" sz="2800" dirty="0"/>
              <a:t> to a mixed number and reduce, if possible.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57200" y="1981200"/>
            <a:ext cx="14253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Solution</a:t>
            </a:r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4508500" y="2821709"/>
          <a:ext cx="6731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75" name="Equation" r:id="rId9" imgW="672840" imgH="825480" progId="Equation.DSMT4">
                  <p:embed/>
                </p:oleObj>
              </mc:Choice>
              <mc:Fallback>
                <p:oleObj name="Equation" r:id="rId9" imgW="672840" imgH="825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8500" y="2821709"/>
                        <a:ext cx="6731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Misunderstanding Concerning Percents</a:t>
            </a:r>
          </a:p>
        </p:txBody>
      </p:sp>
      <p:sp>
        <p:nvSpPr>
          <p:cNvPr id="6" name="Content Placeholder 3"/>
          <p:cNvSpPr txBox="1">
            <a:spLocks/>
          </p:cNvSpPr>
          <p:nvPr/>
        </p:nvSpPr>
        <p:spPr>
          <a:xfrm>
            <a:off x="457200" y="1280160"/>
            <a:ext cx="8229600" cy="4265783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1588" marR="0" lvl="0" indent="-1588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	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Caution</a:t>
            </a:r>
          </a:p>
          <a:p>
            <a:pPr marL="533400" indent="-533400" algn="just"/>
            <a:r>
              <a:rPr lang="en-US" sz="2800" dirty="0">
                <a:solidFill>
                  <a:srgbClr val="000000"/>
                </a:solidFill>
              </a:rPr>
              <a:t>The fractions    and     are often confused with the </a:t>
            </a:r>
          </a:p>
          <a:p>
            <a:pPr marL="533400" indent="-533400" algn="just">
              <a:lnSpc>
                <a:spcPct val="45000"/>
              </a:lnSpc>
            </a:pPr>
            <a:endParaRPr lang="en-US" sz="2800" dirty="0">
              <a:solidFill>
                <a:srgbClr val="000000"/>
              </a:solidFill>
            </a:endParaRPr>
          </a:p>
          <a:p>
            <a:pPr marL="533400" indent="-533400" algn="just">
              <a:lnSpc>
                <a:spcPct val="45000"/>
              </a:lnSpc>
            </a:pPr>
            <a:endParaRPr lang="en-US" sz="2800" dirty="0">
              <a:solidFill>
                <a:srgbClr val="000000"/>
              </a:solidFill>
            </a:endParaRPr>
          </a:p>
          <a:p>
            <a:pPr marL="533400" indent="-533400" algn="just"/>
            <a:r>
              <a:rPr lang="en-US" sz="2800" dirty="0">
                <a:solidFill>
                  <a:srgbClr val="000000"/>
                </a:solidFill>
              </a:rPr>
              <a:t>percents        and          The differences can be clarified </a:t>
            </a:r>
          </a:p>
          <a:p>
            <a:pPr marL="533400" indent="-533400" algn="just"/>
            <a:endParaRPr lang="en-US" sz="1500" dirty="0">
              <a:solidFill>
                <a:srgbClr val="000000"/>
              </a:solidFill>
            </a:endParaRPr>
          </a:p>
          <a:p>
            <a:pPr marL="533400" indent="-533400" algn="just"/>
            <a:r>
              <a:rPr lang="en-US" sz="2800" dirty="0">
                <a:solidFill>
                  <a:srgbClr val="000000"/>
                </a:solidFill>
              </a:rPr>
              <a:t>by using decimal numbers.</a:t>
            </a:r>
          </a:p>
          <a:p>
            <a:pPr marL="533400" indent="-533400" algn="just">
              <a:lnSpc>
                <a:spcPct val="150000"/>
              </a:lnSpc>
            </a:pPr>
            <a:r>
              <a:rPr lang="en-US" sz="2800" b="1" dirty="0">
                <a:solidFill>
                  <a:srgbClr val="000000"/>
                </a:solidFill>
              </a:rPr>
              <a:t>PERCENT 		DECIMAL NUMBER	FRACTION</a:t>
            </a:r>
            <a:r>
              <a:rPr lang="en-US" sz="2800" dirty="0"/>
              <a:t> </a:t>
            </a:r>
          </a:p>
          <a:p>
            <a:pPr marL="533400" indent="-533400" algn="just">
              <a:lnSpc>
                <a:spcPct val="175000"/>
              </a:lnSpc>
            </a:pPr>
            <a:r>
              <a:rPr lang="en-US" sz="2800" dirty="0"/>
              <a:t>				        </a:t>
            </a:r>
            <a:r>
              <a:rPr lang="en-US" sz="2800" dirty="0">
                <a:solidFill>
                  <a:srgbClr val="000000"/>
                </a:solidFill>
              </a:rPr>
              <a:t>0.0025</a:t>
            </a:r>
            <a:r>
              <a:rPr lang="en-US" sz="2800" dirty="0"/>
              <a:t>               </a:t>
            </a:r>
            <a:endParaRPr lang="en-US" sz="2800" dirty="0">
              <a:solidFill>
                <a:srgbClr val="000000"/>
              </a:solidFill>
            </a:endParaRPr>
          </a:p>
          <a:p>
            <a:pPr marL="533400" indent="-533400" algn="just"/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graphicFrame>
        <p:nvGraphicFramePr>
          <p:cNvPr id="58370" name="Object 2"/>
          <p:cNvGraphicFramePr>
            <a:graphicFrameLocks noChangeAspect="1"/>
          </p:cNvGraphicFramePr>
          <p:nvPr/>
        </p:nvGraphicFramePr>
        <p:xfrm>
          <a:off x="2463800" y="1571625"/>
          <a:ext cx="2413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02" name="Equation" r:id="rId3" imgW="241300" imgH="825500" progId="Equation.DSMT4">
                  <p:embed/>
                </p:oleObj>
              </mc:Choice>
              <mc:Fallback>
                <p:oleObj name="Equation" r:id="rId3" imgW="241300" imgH="8255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3800" y="1571625"/>
                        <a:ext cx="2413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1" name="Object 3"/>
          <p:cNvGraphicFramePr>
            <a:graphicFrameLocks noChangeAspect="1"/>
          </p:cNvGraphicFramePr>
          <p:nvPr/>
        </p:nvGraphicFramePr>
        <p:xfrm>
          <a:off x="3365500" y="1568450"/>
          <a:ext cx="2159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03" name="Equation" r:id="rId5" imgW="215806" imgH="825142" progId="Equation.DSMT4">
                  <p:embed/>
                </p:oleObj>
              </mc:Choice>
              <mc:Fallback>
                <p:oleObj name="Equation" r:id="rId5" imgW="215806" imgH="825142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5500" y="1568450"/>
                        <a:ext cx="2159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2" name="Object 4"/>
          <p:cNvGraphicFramePr>
            <a:graphicFrameLocks noChangeAspect="1"/>
          </p:cNvGraphicFramePr>
          <p:nvPr/>
        </p:nvGraphicFramePr>
        <p:xfrm>
          <a:off x="1866900" y="2387600"/>
          <a:ext cx="5207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04" name="Equation" r:id="rId7" imgW="520700" imgH="825500" progId="Equation.DSMT4">
                  <p:embed/>
                </p:oleObj>
              </mc:Choice>
              <mc:Fallback>
                <p:oleObj name="Equation" r:id="rId7" imgW="520700" imgH="8255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6900" y="2387600"/>
                        <a:ext cx="5207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3" name="Object 5"/>
          <p:cNvGraphicFramePr>
            <a:graphicFrameLocks noChangeAspect="1"/>
          </p:cNvGraphicFramePr>
          <p:nvPr/>
        </p:nvGraphicFramePr>
        <p:xfrm>
          <a:off x="3048000" y="2387600"/>
          <a:ext cx="5842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05" name="Equation" r:id="rId9" imgW="583947" imgH="812447" progId="Equation.DSMT4">
                  <p:embed/>
                </p:oleObj>
              </mc:Choice>
              <mc:Fallback>
                <p:oleObj name="Equation" r:id="rId9" imgW="583947" imgH="812447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2387600"/>
                        <a:ext cx="584200" cy="812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4" name="Object 6"/>
          <p:cNvGraphicFramePr>
            <a:graphicFrameLocks noChangeAspect="1"/>
          </p:cNvGraphicFramePr>
          <p:nvPr/>
        </p:nvGraphicFramePr>
        <p:xfrm>
          <a:off x="685800" y="4322762"/>
          <a:ext cx="20701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06" name="Equation" r:id="rId11" imgW="2070100" imgH="825500" progId="Equation.DSMT4">
                  <p:embed/>
                </p:oleObj>
              </mc:Choice>
              <mc:Fallback>
                <p:oleObj name="Equation" r:id="rId11" imgW="2070100" imgH="8255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4322762"/>
                        <a:ext cx="20701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5" name="Object 7"/>
          <p:cNvGraphicFramePr>
            <a:graphicFrameLocks noChangeAspect="1"/>
          </p:cNvGraphicFramePr>
          <p:nvPr/>
        </p:nvGraphicFramePr>
        <p:xfrm>
          <a:off x="7327900" y="4248150"/>
          <a:ext cx="596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07" name="Equation" r:id="rId13" imgW="596900" imgH="838200" progId="Equation.DSMT4">
                  <p:embed/>
                </p:oleObj>
              </mc:Choice>
              <mc:Fallback>
                <p:oleObj name="Equation" r:id="rId13" imgW="596900" imgH="8382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27900" y="4248150"/>
                        <a:ext cx="596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Misunderstanding Concerning Percents</a:t>
            </a:r>
          </a:p>
        </p:txBody>
      </p:sp>
      <p:sp>
        <p:nvSpPr>
          <p:cNvPr id="4" name="Content Placeholder 3"/>
          <p:cNvSpPr txBox="1">
            <a:spLocks/>
          </p:cNvSpPr>
          <p:nvPr/>
        </p:nvSpPr>
        <p:spPr>
          <a:xfrm>
            <a:off x="457200" y="1280160"/>
            <a:ext cx="8229600" cy="431502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1588" marR="0" lvl="0" indent="-1588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	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Caution (cont.)</a:t>
            </a:r>
          </a:p>
          <a:p>
            <a:pPr marL="533400" indent="-533400"/>
            <a:r>
              <a:rPr lang="en-US" sz="2800" b="1" dirty="0">
                <a:solidFill>
                  <a:srgbClr val="000000"/>
                </a:solidFill>
              </a:rPr>
              <a:t>PERCENT 		DECIMAL NUMBER	FRACTION</a:t>
            </a:r>
            <a:r>
              <a:rPr lang="en-US" sz="2800" dirty="0"/>
              <a:t> </a:t>
            </a:r>
          </a:p>
          <a:p>
            <a:pPr marL="533400" indent="-533400">
              <a:lnSpc>
                <a:spcPct val="150000"/>
              </a:lnSpc>
            </a:pPr>
            <a:r>
              <a:rPr lang="en-US" sz="2800" dirty="0"/>
              <a:t>				           </a:t>
            </a:r>
            <a:r>
              <a:rPr lang="en-US" sz="2800" dirty="0">
                <a:solidFill>
                  <a:srgbClr val="000000"/>
                </a:solidFill>
              </a:rPr>
              <a:t>0.005</a:t>
            </a:r>
            <a:r>
              <a:rPr lang="en-US" sz="2800" dirty="0"/>
              <a:t> </a:t>
            </a:r>
          </a:p>
          <a:p>
            <a:pPr marL="533400" indent="-533400">
              <a:lnSpc>
                <a:spcPct val="270000"/>
              </a:lnSpc>
            </a:pPr>
            <a:r>
              <a:rPr lang="en-US" sz="2800" dirty="0">
                <a:solidFill>
                  <a:srgbClr val="000000"/>
                </a:solidFill>
              </a:rPr>
              <a:t>          25%               	            0.25	</a:t>
            </a:r>
          </a:p>
          <a:p>
            <a:pPr marL="533400" indent="-533400">
              <a:lnSpc>
                <a:spcPct val="260000"/>
              </a:lnSpc>
            </a:pPr>
            <a:r>
              <a:rPr lang="en-US" sz="2800" dirty="0">
                <a:solidFill>
                  <a:srgbClr val="000000"/>
                </a:solidFill>
              </a:rPr>
              <a:t>          50%		            0.50</a:t>
            </a:r>
            <a:r>
              <a:rPr lang="en-US" sz="2800" dirty="0"/>
              <a:t>			</a:t>
            </a:r>
          </a:p>
          <a:p>
            <a:pPr marL="533400" indent="-533400" algn="just"/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graphicFrame>
        <p:nvGraphicFramePr>
          <p:cNvPr id="59394" name="Object 2"/>
          <p:cNvGraphicFramePr>
            <a:graphicFrameLocks noChangeAspect="1"/>
          </p:cNvGraphicFramePr>
          <p:nvPr/>
        </p:nvGraphicFramePr>
        <p:xfrm>
          <a:off x="688975" y="2136775"/>
          <a:ext cx="19558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16" name="Equation" r:id="rId3" imgW="1955800" imgH="825500" progId="Equation.DSMT4">
                  <p:embed/>
                </p:oleObj>
              </mc:Choice>
              <mc:Fallback>
                <p:oleObj name="Equation" r:id="rId3" imgW="1955800" imgH="8255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8975" y="2136775"/>
                        <a:ext cx="19558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395" name="Object 3"/>
          <p:cNvGraphicFramePr>
            <a:graphicFrameLocks noChangeAspect="1"/>
          </p:cNvGraphicFramePr>
          <p:nvPr/>
        </p:nvGraphicFramePr>
        <p:xfrm>
          <a:off x="7264400" y="2105025"/>
          <a:ext cx="584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17" name="Equation" r:id="rId5" imgW="583947" imgH="837836" progId="Equation.DSMT4">
                  <p:embed/>
                </p:oleObj>
              </mc:Choice>
              <mc:Fallback>
                <p:oleObj name="Equation" r:id="rId5" imgW="583947" imgH="837836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64400" y="2105025"/>
                        <a:ext cx="584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396" name="Object 4"/>
          <p:cNvGraphicFramePr>
            <a:graphicFrameLocks noChangeAspect="1"/>
          </p:cNvGraphicFramePr>
          <p:nvPr/>
        </p:nvGraphicFramePr>
        <p:xfrm>
          <a:off x="7443788" y="3124200"/>
          <a:ext cx="2413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18" name="Equation" r:id="rId7" imgW="241300" imgH="825500" progId="Equation.DSMT4">
                  <p:embed/>
                </p:oleObj>
              </mc:Choice>
              <mc:Fallback>
                <p:oleObj name="Equation" r:id="rId7" imgW="241300" imgH="8255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43788" y="3124200"/>
                        <a:ext cx="2413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397" name="Object 5"/>
          <p:cNvGraphicFramePr>
            <a:graphicFrameLocks noChangeAspect="1"/>
          </p:cNvGraphicFramePr>
          <p:nvPr/>
        </p:nvGraphicFramePr>
        <p:xfrm>
          <a:off x="7469188" y="4432300"/>
          <a:ext cx="2159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19" name="Equation" r:id="rId9" imgW="215806" imgH="825142" progId="Equation.DSMT4">
                  <p:embed/>
                </p:oleObj>
              </mc:Choice>
              <mc:Fallback>
                <p:oleObj name="Equation" r:id="rId9" imgW="215806" imgH="825142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9188" y="4432300"/>
                        <a:ext cx="2159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Misunderstanding Concerning Percents</a:t>
            </a:r>
          </a:p>
        </p:txBody>
      </p:sp>
      <p:sp>
        <p:nvSpPr>
          <p:cNvPr id="4" name="Content Placeholder 3"/>
          <p:cNvSpPr txBox="1">
            <a:spLocks/>
          </p:cNvSpPr>
          <p:nvPr/>
        </p:nvSpPr>
        <p:spPr>
          <a:xfrm>
            <a:off x="457200" y="1280160"/>
            <a:ext cx="8229600" cy="437966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1588" marR="0" lvl="0" indent="-1588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	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Caution (cont.)</a:t>
            </a:r>
          </a:p>
          <a:p>
            <a:pPr marL="533400" indent="-533400" algn="just"/>
            <a:r>
              <a:rPr lang="en-US" sz="2800" dirty="0">
                <a:solidFill>
                  <a:srgbClr val="000000"/>
                </a:solidFill>
              </a:rPr>
              <a:t>Thus </a:t>
            </a:r>
          </a:p>
          <a:p>
            <a:pPr marL="533400" indent="-533400" algn="just"/>
            <a:endParaRPr lang="en-US" sz="2800" dirty="0">
              <a:solidFill>
                <a:srgbClr val="000000"/>
              </a:solidFill>
            </a:endParaRPr>
          </a:p>
          <a:p>
            <a:pPr marL="533400" indent="-533400" algn="just"/>
            <a:endParaRPr lang="en-US" sz="2800" dirty="0">
              <a:solidFill>
                <a:srgbClr val="000000"/>
              </a:solidFill>
            </a:endParaRPr>
          </a:p>
          <a:p>
            <a:pPr marL="533400" indent="-533400" algn="just"/>
            <a:endParaRPr lang="en-US" sz="2800" dirty="0">
              <a:solidFill>
                <a:srgbClr val="000000"/>
              </a:solidFill>
            </a:endParaRPr>
          </a:p>
          <a:p>
            <a:pPr marL="533400" indent="-533400" algn="just">
              <a:lnSpc>
                <a:spcPct val="35000"/>
              </a:lnSpc>
            </a:pPr>
            <a:endParaRPr lang="en-US" sz="2800" dirty="0">
              <a:solidFill>
                <a:srgbClr val="000000"/>
              </a:solidFill>
            </a:endParaRPr>
          </a:p>
          <a:p>
            <a:pPr marL="533400" indent="-533400" algn="just"/>
            <a:r>
              <a:rPr lang="en-US" sz="2800" dirty="0">
                <a:solidFill>
                  <a:srgbClr val="000000"/>
                </a:solidFill>
              </a:rPr>
              <a:t>Similarly, 	</a:t>
            </a:r>
          </a:p>
          <a:p>
            <a:pPr marL="533400" indent="-533400">
              <a:lnSpc>
                <a:spcPct val="260000"/>
              </a:lnSpc>
            </a:pPr>
            <a:r>
              <a:rPr lang="en-US" sz="2800" dirty="0"/>
              <a:t>	</a:t>
            </a:r>
          </a:p>
          <a:p>
            <a:pPr marL="533400" indent="-533400" algn="just"/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graphicFrame>
        <p:nvGraphicFramePr>
          <p:cNvPr id="60418" name="Object 2"/>
          <p:cNvGraphicFramePr>
            <a:graphicFrameLocks noChangeAspect="1"/>
          </p:cNvGraphicFramePr>
          <p:nvPr/>
        </p:nvGraphicFramePr>
        <p:xfrm>
          <a:off x="2476500" y="2286000"/>
          <a:ext cx="41783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40" name="Equation" r:id="rId3" imgW="4178300" imgH="825500" progId="Equation.DSMT4">
                  <p:embed/>
                </p:oleObj>
              </mc:Choice>
              <mc:Fallback>
                <p:oleObj name="Equation" r:id="rId3" imgW="4178300" imgH="8255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6500" y="2286000"/>
                        <a:ext cx="41783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19" name="Object 3"/>
          <p:cNvGraphicFramePr>
            <a:graphicFrameLocks noChangeAspect="1"/>
          </p:cNvGraphicFramePr>
          <p:nvPr/>
        </p:nvGraphicFramePr>
        <p:xfrm>
          <a:off x="3581400" y="3340100"/>
          <a:ext cx="1968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41" name="Equation" r:id="rId5" imgW="1968480" imgH="291960" progId="Equation.DSMT4">
                  <p:embed/>
                </p:oleObj>
              </mc:Choice>
              <mc:Fallback>
                <p:oleObj name="Equation" r:id="rId5" imgW="196848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3340100"/>
                        <a:ext cx="19685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0" name="Object 4"/>
          <p:cNvGraphicFramePr>
            <a:graphicFrameLocks noChangeAspect="1"/>
          </p:cNvGraphicFramePr>
          <p:nvPr/>
        </p:nvGraphicFramePr>
        <p:xfrm>
          <a:off x="2578100" y="4203700"/>
          <a:ext cx="39751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42" name="Equation" r:id="rId7" imgW="3975100" imgH="825500" progId="Equation.DSMT4">
                  <p:embed/>
                </p:oleObj>
              </mc:Choice>
              <mc:Fallback>
                <p:oleObj name="Equation" r:id="rId7" imgW="3975100" imgH="8255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8100" y="4203700"/>
                        <a:ext cx="39751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1" name="Object 5"/>
          <p:cNvGraphicFramePr>
            <a:graphicFrameLocks noChangeAspect="1"/>
          </p:cNvGraphicFramePr>
          <p:nvPr/>
        </p:nvGraphicFramePr>
        <p:xfrm>
          <a:off x="3676650" y="5168900"/>
          <a:ext cx="1790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43" name="Equation" r:id="rId9" imgW="1790640" imgH="291960" progId="Equation.DSMT4">
                  <p:embed/>
                </p:oleObj>
              </mc:Choice>
              <mc:Fallback>
                <p:oleObj name="Equation" r:id="rId9" imgW="179064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6650" y="5168900"/>
                        <a:ext cx="1790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Misunderstanding Concerning Percents</a:t>
            </a:r>
          </a:p>
        </p:txBody>
      </p:sp>
      <p:sp>
        <p:nvSpPr>
          <p:cNvPr id="4" name="Content Placeholder 3"/>
          <p:cNvSpPr txBox="1">
            <a:spLocks/>
          </p:cNvSpPr>
          <p:nvPr/>
        </p:nvSpPr>
        <p:spPr>
          <a:xfrm>
            <a:off x="457200" y="1280160"/>
            <a:ext cx="8229600" cy="3857466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1588" marR="0" lvl="0" indent="-1588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	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Caution (cont.)</a:t>
            </a:r>
          </a:p>
          <a:p>
            <a:pPr>
              <a:lnSpc>
                <a:spcPts val="6500"/>
              </a:lnSpc>
            </a:pPr>
            <a:r>
              <a:rPr lang="en-US" sz="2800" dirty="0">
                <a:solidFill>
                  <a:srgbClr val="000000"/>
                </a:solidFill>
              </a:rPr>
              <a:t>You can think of     as being one-fourth of a dollar </a:t>
            </a:r>
            <a:br>
              <a:rPr lang="en-US" sz="2800" dirty="0">
                <a:solidFill>
                  <a:srgbClr val="000000"/>
                </a:solidFill>
              </a:rPr>
            </a:br>
            <a:r>
              <a:rPr lang="en-US" sz="2800" dirty="0">
                <a:solidFill>
                  <a:srgbClr val="000000"/>
                </a:solidFill>
              </a:rPr>
              <a:t>(a quarter) and    % as being one-fourth of a penny. Similarly,     can be thought of as one-half of a dollar and    % as one-half of a penny.</a:t>
            </a:r>
          </a:p>
        </p:txBody>
      </p:sp>
      <p:graphicFrame>
        <p:nvGraphicFramePr>
          <p:cNvPr id="61442" name="Object 2"/>
          <p:cNvGraphicFramePr>
            <a:graphicFrameLocks noChangeAspect="1"/>
          </p:cNvGraphicFramePr>
          <p:nvPr/>
        </p:nvGraphicFramePr>
        <p:xfrm>
          <a:off x="2916238" y="1828800"/>
          <a:ext cx="2413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4" name="Equation" r:id="rId3" imgW="241300" imgH="825500" progId="Equation.DSMT4">
                  <p:embed/>
                </p:oleObj>
              </mc:Choice>
              <mc:Fallback>
                <p:oleObj name="Equation" r:id="rId3" imgW="241300" imgH="8255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6238" y="1828800"/>
                        <a:ext cx="2413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3" name="Object 6"/>
          <p:cNvGraphicFramePr>
            <a:graphicFrameLocks noChangeAspect="1"/>
          </p:cNvGraphicFramePr>
          <p:nvPr/>
        </p:nvGraphicFramePr>
        <p:xfrm>
          <a:off x="2767013" y="2655887"/>
          <a:ext cx="2413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5" name="Equation" r:id="rId5" imgW="241300" imgH="825500" progId="Equation.DSMT4">
                  <p:embed/>
                </p:oleObj>
              </mc:Choice>
              <mc:Fallback>
                <p:oleObj name="Equation" r:id="rId5" imgW="241300" imgH="8255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7013" y="2655887"/>
                        <a:ext cx="2413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4" name="Object 4"/>
          <p:cNvGraphicFramePr>
            <a:graphicFrameLocks noChangeAspect="1"/>
          </p:cNvGraphicFramePr>
          <p:nvPr/>
        </p:nvGraphicFramePr>
        <p:xfrm>
          <a:off x="1919288" y="3508375"/>
          <a:ext cx="2159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6" name="Equation" r:id="rId6" imgW="215640" imgH="825480" progId="Equation.DSMT4">
                  <p:embed/>
                </p:oleObj>
              </mc:Choice>
              <mc:Fallback>
                <p:oleObj name="Equation" r:id="rId6" imgW="215640" imgH="825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9288" y="3508375"/>
                        <a:ext cx="2159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5" name="Object 5"/>
          <p:cNvGraphicFramePr>
            <a:graphicFrameLocks noChangeAspect="1"/>
          </p:cNvGraphicFramePr>
          <p:nvPr/>
        </p:nvGraphicFramePr>
        <p:xfrm>
          <a:off x="1144588" y="4313237"/>
          <a:ext cx="2159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7" name="Equation" r:id="rId8" imgW="215640" imgH="825480" progId="Equation.DSMT4">
                  <p:embed/>
                </p:oleObj>
              </mc:Choice>
              <mc:Fallback>
                <p:oleObj name="Equation" r:id="rId8" imgW="215640" imgH="825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4588" y="4313237"/>
                        <a:ext cx="2159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Common Equivalent Percent, Decimal</a:t>
            </a:r>
            <a:br>
              <a:rPr lang="en-US" dirty="0"/>
            </a:br>
            <a:r>
              <a:rPr lang="en-US" dirty="0"/>
              <a:t>Number, and Fraction Values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"/>
          </p:nvPr>
        </p:nvSpPr>
        <p:spPr>
          <a:xfrm>
            <a:off x="457200" y="1280158"/>
            <a:ext cx="8229600" cy="4142673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533400" indent="-533400" algn="ctr"/>
            <a:r>
              <a:rPr lang="en-US" b="1" dirty="0">
                <a:solidFill>
                  <a:srgbClr val="000000"/>
                </a:solidFill>
              </a:rPr>
              <a:t>Properties</a:t>
            </a:r>
          </a:p>
          <a:p>
            <a:pPr marL="533400" indent="-533400" algn="ctr"/>
            <a:endParaRPr lang="en-US" b="1" dirty="0">
              <a:solidFill>
                <a:srgbClr val="000000"/>
              </a:solidFill>
            </a:endParaRPr>
          </a:p>
          <a:p>
            <a:pPr marL="533400" indent="-533400" algn="ctr"/>
            <a:endParaRPr lang="en-US" b="1" dirty="0">
              <a:solidFill>
                <a:srgbClr val="000000"/>
              </a:solidFill>
            </a:endParaRPr>
          </a:p>
          <a:p>
            <a:pPr marL="533400" indent="-533400" algn="ctr"/>
            <a:endParaRPr lang="en-US" b="1" dirty="0">
              <a:solidFill>
                <a:srgbClr val="000000"/>
              </a:solidFill>
            </a:endParaRPr>
          </a:p>
          <a:p>
            <a:pPr marL="533400" indent="-533400" algn="ctr"/>
            <a:endParaRPr lang="en-US" b="1" dirty="0">
              <a:solidFill>
                <a:srgbClr val="000000"/>
              </a:solidFill>
            </a:endParaRPr>
          </a:p>
          <a:p>
            <a:pPr marL="533400" indent="-533400" algn="ctr"/>
            <a:endParaRPr lang="en-US" b="1" dirty="0">
              <a:solidFill>
                <a:srgbClr val="000000"/>
              </a:solidFill>
            </a:endParaRPr>
          </a:p>
          <a:p>
            <a:pPr marL="533400" indent="-533400"/>
            <a:r>
              <a:rPr lang="en-US" dirty="0">
                <a:solidFill>
                  <a:srgbClr val="000000"/>
                </a:solidFill>
              </a:rPr>
              <a:t> </a:t>
            </a:r>
          </a:p>
          <a:p>
            <a:pPr marL="533400" indent="-533400"/>
            <a:endParaRPr lang="en-US" b="1" dirty="0">
              <a:solidFill>
                <a:srgbClr val="000000"/>
              </a:solidFill>
            </a:endParaRPr>
          </a:p>
        </p:txBody>
      </p:sp>
      <p:graphicFrame>
        <p:nvGraphicFramePr>
          <p:cNvPr id="21509" name="Object 5"/>
          <p:cNvGraphicFramePr>
            <a:graphicFrameLocks noChangeAspect="1"/>
          </p:cNvGraphicFramePr>
          <p:nvPr/>
        </p:nvGraphicFramePr>
        <p:xfrm>
          <a:off x="533400" y="1981200"/>
          <a:ext cx="2260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28" name="Equation" r:id="rId3" imgW="2260600" imgH="838200" progId="Equation.DSMT4">
                  <p:embed/>
                </p:oleObj>
              </mc:Choice>
              <mc:Fallback>
                <p:oleObj name="Equation" r:id="rId3" imgW="2260600" imgH="83820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981200"/>
                        <a:ext cx="2260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0" name="Object 6"/>
          <p:cNvGraphicFramePr>
            <a:graphicFrameLocks noChangeAspect="1"/>
          </p:cNvGraphicFramePr>
          <p:nvPr/>
        </p:nvGraphicFramePr>
        <p:xfrm>
          <a:off x="3124200" y="1981200"/>
          <a:ext cx="2501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29" name="Equation" r:id="rId5" imgW="2501900" imgH="838200" progId="Equation.DSMT4">
                  <p:embed/>
                </p:oleObj>
              </mc:Choice>
              <mc:Fallback>
                <p:oleObj name="Equation" r:id="rId5" imgW="2501900" imgH="83820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1981200"/>
                        <a:ext cx="2501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1" name="Object 7"/>
          <p:cNvGraphicFramePr>
            <a:graphicFrameLocks noChangeAspect="1"/>
          </p:cNvGraphicFramePr>
          <p:nvPr/>
        </p:nvGraphicFramePr>
        <p:xfrm>
          <a:off x="6057900" y="1981200"/>
          <a:ext cx="2514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30" name="Equation" r:id="rId7" imgW="2514600" imgH="838200" progId="Equation.DSMT4">
                  <p:embed/>
                </p:oleObj>
              </mc:Choice>
              <mc:Fallback>
                <p:oleObj name="Equation" r:id="rId7" imgW="2514600" imgH="838200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57900" y="1981200"/>
                        <a:ext cx="2514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2" name="Object 8"/>
          <p:cNvGraphicFramePr>
            <a:graphicFrameLocks noChangeAspect="1"/>
          </p:cNvGraphicFramePr>
          <p:nvPr/>
        </p:nvGraphicFramePr>
        <p:xfrm>
          <a:off x="533400" y="3175000"/>
          <a:ext cx="21082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31" name="Equation" r:id="rId9" imgW="2108200" imgH="825500" progId="Equation.DSMT4">
                  <p:embed/>
                </p:oleObj>
              </mc:Choice>
              <mc:Fallback>
                <p:oleObj name="Equation" r:id="rId9" imgW="2108200" imgH="82550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175000"/>
                        <a:ext cx="21082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3" name="Object 9"/>
          <p:cNvGraphicFramePr>
            <a:graphicFrameLocks noChangeAspect="1"/>
          </p:cNvGraphicFramePr>
          <p:nvPr/>
        </p:nvGraphicFramePr>
        <p:xfrm>
          <a:off x="3124200" y="3168650"/>
          <a:ext cx="2540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32" name="Equation" r:id="rId11" imgW="2540000" imgH="838200" progId="Equation.DSMT4">
                  <p:embed/>
                </p:oleObj>
              </mc:Choice>
              <mc:Fallback>
                <p:oleObj name="Equation" r:id="rId11" imgW="2540000" imgH="83820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3168650"/>
                        <a:ext cx="2540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4" name="Object 10"/>
          <p:cNvGraphicFramePr>
            <a:graphicFrameLocks noChangeAspect="1"/>
          </p:cNvGraphicFramePr>
          <p:nvPr/>
        </p:nvGraphicFramePr>
        <p:xfrm>
          <a:off x="6057900" y="3168650"/>
          <a:ext cx="2527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33" name="Equation" r:id="rId13" imgW="2527300" imgH="838200" progId="Equation.DSMT4">
                  <p:embed/>
                </p:oleObj>
              </mc:Choice>
              <mc:Fallback>
                <p:oleObj name="Equation" r:id="rId13" imgW="2527300" imgH="838200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57900" y="3168650"/>
                        <a:ext cx="2527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5" name="Object 11"/>
          <p:cNvGraphicFramePr>
            <a:graphicFrameLocks noChangeAspect="1"/>
          </p:cNvGraphicFramePr>
          <p:nvPr/>
        </p:nvGraphicFramePr>
        <p:xfrm>
          <a:off x="533400" y="4394200"/>
          <a:ext cx="21082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34" name="Equation" r:id="rId15" imgW="2108200" imgH="825500" progId="Equation.DSMT4">
                  <p:embed/>
                </p:oleObj>
              </mc:Choice>
              <mc:Fallback>
                <p:oleObj name="Equation" r:id="rId15" imgW="2108200" imgH="82550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394200"/>
                        <a:ext cx="21082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6" name="Object 12"/>
          <p:cNvGraphicFramePr>
            <a:graphicFrameLocks noChangeAspect="1"/>
          </p:cNvGraphicFramePr>
          <p:nvPr/>
        </p:nvGraphicFramePr>
        <p:xfrm>
          <a:off x="6057900" y="4387850"/>
          <a:ext cx="2527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35" name="Equation" r:id="rId17" imgW="2527300" imgH="838200" progId="Equation.DSMT4">
                  <p:embed/>
                </p:oleObj>
              </mc:Choice>
              <mc:Fallback>
                <p:oleObj name="Equation" r:id="rId17" imgW="2527300" imgH="83820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57900" y="4387850"/>
                        <a:ext cx="2527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1"/>
                </a:solidFill>
              </a:rPr>
              <a:t>Objectives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Change fractions to percents.</a:t>
            </a:r>
          </a:p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Change percents to fractions.</a:t>
            </a:r>
          </a:p>
          <a:p>
            <a:pPr marL="457200" indent="-457200" eaLnBrk="1" hangingPunct="1">
              <a:buFont typeface="Courier New" pitchFamily="49" charset="0"/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Changing Percents to Fractions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91479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533400" indent="-533400" algn="ctr"/>
            <a:r>
              <a:rPr lang="en-US" b="1" dirty="0">
                <a:solidFill>
                  <a:srgbClr val="000000"/>
                </a:solidFill>
              </a:rPr>
              <a:t>Properties (cont.)</a:t>
            </a:r>
          </a:p>
          <a:p>
            <a:pPr marL="533400" indent="-533400"/>
            <a:r>
              <a:rPr lang="en-US" b="1" dirty="0">
                <a:solidFill>
                  <a:srgbClr val="000000"/>
                </a:solidFill>
              </a:rPr>
              <a:t> </a:t>
            </a:r>
          </a:p>
          <a:p>
            <a:pPr marL="533400" indent="-533400"/>
            <a:endParaRPr lang="en-US" b="1" dirty="0">
              <a:solidFill>
                <a:srgbClr val="000000"/>
              </a:solidFill>
            </a:endParaRPr>
          </a:p>
          <a:p>
            <a:pPr marL="533400" indent="-533400"/>
            <a:endParaRPr lang="en-US" b="1" dirty="0">
              <a:solidFill>
                <a:srgbClr val="000000"/>
              </a:solidFill>
            </a:endParaRPr>
          </a:p>
          <a:p>
            <a:pPr marL="533400" indent="-533400"/>
            <a:endParaRPr lang="en-US" b="1" dirty="0">
              <a:solidFill>
                <a:srgbClr val="000000"/>
              </a:solidFill>
            </a:endParaRPr>
          </a:p>
        </p:txBody>
      </p:sp>
      <p:graphicFrame>
        <p:nvGraphicFramePr>
          <p:cNvPr id="22532" name="Object 4"/>
          <p:cNvGraphicFramePr>
            <a:graphicFrameLocks noChangeAspect="1"/>
          </p:cNvGraphicFramePr>
          <p:nvPr/>
        </p:nvGraphicFramePr>
        <p:xfrm>
          <a:off x="609600" y="2063750"/>
          <a:ext cx="21209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2" name="Equation" r:id="rId3" imgW="2120900" imgH="825500" progId="Equation.DSMT4">
                  <p:embed/>
                </p:oleObj>
              </mc:Choice>
              <mc:Fallback>
                <p:oleObj name="Equation" r:id="rId3" imgW="2120900" imgH="8255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063750"/>
                        <a:ext cx="21209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3" name="Object 5"/>
          <p:cNvGraphicFramePr>
            <a:graphicFrameLocks noChangeAspect="1"/>
          </p:cNvGraphicFramePr>
          <p:nvPr/>
        </p:nvGraphicFramePr>
        <p:xfrm>
          <a:off x="5943600" y="2057400"/>
          <a:ext cx="2527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3" name="Equation" r:id="rId5" imgW="2527300" imgH="838200" progId="Equation.DSMT4">
                  <p:embed/>
                </p:oleObj>
              </mc:Choice>
              <mc:Fallback>
                <p:oleObj name="Equation" r:id="rId5" imgW="2527300" imgH="8382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2057400"/>
                        <a:ext cx="2527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4" name="Object 6"/>
          <p:cNvGraphicFramePr>
            <a:graphicFrameLocks noChangeAspect="1"/>
          </p:cNvGraphicFramePr>
          <p:nvPr/>
        </p:nvGraphicFramePr>
        <p:xfrm>
          <a:off x="609600" y="3276600"/>
          <a:ext cx="2222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4" name="Equation" r:id="rId7" imgW="2222500" imgH="304800" progId="Equation.DSMT4">
                  <p:embed/>
                </p:oleObj>
              </mc:Choice>
              <mc:Fallback>
                <p:oleObj name="Equation" r:id="rId7" imgW="2222500" imgH="3048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276600"/>
                        <a:ext cx="22225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/>
          </p:cNvSpPr>
          <p:nvPr/>
        </p:nvSpPr>
        <p:spPr>
          <a:xfrm>
            <a:off x="457200" y="1325880"/>
            <a:ext cx="8229600" cy="196977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33400" indent="-533400" algn="ctr">
              <a:spcBef>
                <a:spcPts val="600"/>
              </a:spcBef>
            </a:pPr>
            <a:r>
              <a:rPr lang="en-US" sz="2800" b="1" dirty="0">
                <a:solidFill>
                  <a:srgbClr val="000000"/>
                </a:solidFill>
              </a:rPr>
              <a:t>Procedure</a:t>
            </a:r>
          </a:p>
          <a:p>
            <a:pPr marL="514350" indent="-514350">
              <a:spcBef>
                <a:spcPts val="60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Change the fraction to a decimal number. </a:t>
            </a:r>
            <a:br>
              <a:rPr lang="en-US" sz="2800" dirty="0">
                <a:solidFill>
                  <a:srgbClr val="000000"/>
                </a:solidFill>
              </a:rPr>
            </a:br>
            <a:r>
              <a:rPr lang="en-US" sz="2800" dirty="0">
                <a:solidFill>
                  <a:srgbClr val="000000"/>
                </a:solidFill>
              </a:rPr>
              <a:t>(Divide the numerator by the denominator.) </a:t>
            </a:r>
          </a:p>
          <a:p>
            <a:pPr marL="514350" indent="-514350">
              <a:spcBef>
                <a:spcPts val="60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Change the decimal number to a percent. </a:t>
            </a:r>
          </a:p>
        </p:txBody>
      </p:sp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/>
              <a:t>To Change a Fraction to a Percent</a:t>
            </a:r>
            <a:endParaRPr lang="en-US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1: Changing Fractions to Percents</a:t>
            </a: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xfrm>
            <a:off x="457200" y="1432560"/>
            <a:ext cx="8229600" cy="701040"/>
          </a:xfrm>
          <a:prstGeom prst="rect">
            <a:avLst/>
          </a:prstGeom>
        </p:spPr>
        <p:txBody>
          <a:bodyPr/>
          <a:lstStyle/>
          <a:p>
            <a:pPr eaLnBrk="1" hangingPunct="1"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Change      to a percent.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3276600" y="1790700"/>
          <a:ext cx="9144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" name="Equation" r:id="rId3" imgW="451710" imgH="652471" progId="Equation.DSMT4">
                  <p:embed/>
                </p:oleObj>
              </mc:Choice>
              <mc:Fallback>
                <p:oleObj name="Equation" r:id="rId3" imgW="451710" imgH="652471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90700"/>
                        <a:ext cx="914400" cy="190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1730992" y="1254456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" name="Equation" r:id="rId5" imgW="266584" imgH="837836" progId="Equation.DSMT4">
                  <p:embed/>
                </p:oleObj>
              </mc:Choice>
              <mc:Fallback>
                <p:oleObj name="Equation" r:id="rId5" imgW="266584" imgH="837836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0992" y="1254456"/>
                        <a:ext cx="266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457200" y="2438400"/>
            <a:ext cx="14253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457200" y="3048000"/>
            <a:ext cx="794004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Note that </a:t>
            </a:r>
            <a:r>
              <a:rPr lang="en-US" sz="2800" dirty="0">
                <a:solidFill>
                  <a:srgbClr val="000099"/>
                </a:solidFill>
              </a:rPr>
              <a:t>8</a:t>
            </a:r>
            <a:r>
              <a:rPr lang="en-US" sz="2800" dirty="0"/>
              <a:t> is not a factor of </a:t>
            </a:r>
            <a:r>
              <a:rPr lang="en-US" sz="2800" dirty="0">
                <a:solidFill>
                  <a:srgbClr val="1F497D"/>
                </a:solidFill>
              </a:rPr>
              <a:t>100,</a:t>
            </a:r>
            <a:r>
              <a:rPr lang="en-US" sz="2800" dirty="0"/>
              <a:t> so we divide using long division (or using a calculator).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1: Changing Fractions to Percents (cont.)</a:t>
            </a:r>
          </a:p>
        </p:txBody>
      </p:sp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2108200" y="1516743"/>
          <a:ext cx="11811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6" name="Equation" r:id="rId3" imgW="1180588" imgH="571252" progId="Equation.DSMT4">
                  <p:embed/>
                </p:oleObj>
              </mc:Choice>
              <mc:Fallback>
                <p:oleObj name="Equation" r:id="rId3" imgW="1180588" imgH="571252" progId="Equation.DSMT4">
                  <p:embed/>
                  <p:pic>
                    <p:nvPicPr>
                      <p:cNvPr id="0" name="Picture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8200" y="1516743"/>
                        <a:ext cx="11811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5121564" y="4863882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7" name="Equation" r:id="rId5" imgW="266400" imgH="838080" progId="Equation.DSMT4">
                  <p:embed/>
                </p:oleObj>
              </mc:Choice>
              <mc:Fallback>
                <p:oleObj name="Equation" r:id="rId5" imgW="266400" imgH="838080" progId="Equation.DSMT4">
                  <p:embed/>
                  <p:pic>
                    <p:nvPicPr>
                      <p:cNvPr id="0" name="Picture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1564" y="4863882"/>
                        <a:ext cx="266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4114800" y="1574800"/>
            <a:ext cx="375814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F7C"/>
                </a:solidFill>
              </a:rPr>
              <a:t>This can be done with a calculator.</a:t>
            </a:r>
          </a:p>
        </p:txBody>
      </p:sp>
      <p:sp>
        <p:nvSpPr>
          <p:cNvPr id="8" name="Rectangle 7"/>
          <p:cNvSpPr/>
          <p:nvPr/>
        </p:nvSpPr>
        <p:spPr>
          <a:xfrm>
            <a:off x="4191000" y="3048000"/>
            <a:ext cx="4371109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Now change </a:t>
            </a:r>
            <a:r>
              <a:rPr lang="en-US" sz="2800" dirty="0">
                <a:solidFill>
                  <a:srgbClr val="0000FF"/>
                </a:solidFill>
              </a:rPr>
              <a:t>0.625</a:t>
            </a:r>
            <a:r>
              <a:rPr lang="en-US" sz="2800" dirty="0"/>
              <a:t> to a percent. Move the decimal point two places to the right</a:t>
            </a:r>
          </a:p>
          <a:p>
            <a:r>
              <a:rPr lang="en-US" sz="2800" dirty="0"/>
              <a:t>and write the % sign.</a:t>
            </a:r>
            <a:endParaRPr lang="en-US" sz="2800" dirty="0">
              <a:solidFill>
                <a:srgbClr val="007F7C"/>
              </a:solidFill>
            </a:endParaRPr>
          </a:p>
        </p:txBody>
      </p:sp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3035300" y="4419600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8" name="Equation" r:id="rId7" imgW="215713" imgH="291847" progId="Equation.DSMT4">
                  <p:embed/>
                </p:oleObj>
              </mc:Choice>
              <mc:Fallback>
                <p:oleObj name="Equation" r:id="rId7" imgW="215713" imgH="291847" progId="Equation.DSMT4">
                  <p:embed/>
                  <p:pic>
                    <p:nvPicPr>
                      <p:cNvPr id="0" name="Picture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5300" y="4419600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2656609" y="3898900"/>
          <a:ext cx="5842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9" name="Equation" r:id="rId9" imgW="583920" imgH="406080" progId="Equation.DSMT4">
                  <p:embed/>
                </p:oleObj>
              </mc:Choice>
              <mc:Fallback>
                <p:oleObj name="Equation" r:id="rId9" imgW="583920" imgH="406080" progId="Equation.DSMT4">
                  <p:embed/>
                  <p:pic>
                    <p:nvPicPr>
                      <p:cNvPr id="0" name="Picture 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6609" y="3898900"/>
                        <a:ext cx="5842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2857500" y="3497580"/>
          <a:ext cx="393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0" name="Equation" r:id="rId11" imgW="393529" imgH="291973" progId="Equation.DSMT4">
                  <p:embed/>
                </p:oleObj>
              </mc:Choice>
              <mc:Fallback>
                <p:oleObj name="Equation" r:id="rId11" imgW="393529" imgH="291973" progId="Equation.DSMT4">
                  <p:embed/>
                  <p:pic>
                    <p:nvPicPr>
                      <p:cNvPr id="0" name="Picture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7500" y="3497580"/>
                        <a:ext cx="393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2514600" y="2971800"/>
          <a:ext cx="5842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1" name="Equation" r:id="rId13" imgW="583920" imgH="406080" progId="Equation.DSMT4">
                  <p:embed/>
                </p:oleObj>
              </mc:Choice>
              <mc:Fallback>
                <p:oleObj name="Equation" r:id="rId13" imgW="583920" imgH="406080" progId="Equation.DSMT4">
                  <p:embed/>
                  <p:pic>
                    <p:nvPicPr>
                      <p:cNvPr id="0" name="Picture 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2971800"/>
                        <a:ext cx="5842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/>
        </p:nvGraphicFramePr>
        <p:xfrm>
          <a:off x="2705100" y="2575560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2" name="Equation" r:id="rId15" imgW="380835" imgH="291973" progId="Equation.DSMT4">
                  <p:embed/>
                </p:oleObj>
              </mc:Choice>
              <mc:Fallback>
                <p:oleObj name="Equation" r:id="rId15" imgW="380835" imgH="291973" progId="Equation.DSMT4">
                  <p:embed/>
                  <p:pic>
                    <p:nvPicPr>
                      <p:cNvPr id="0" name="Picture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5100" y="2575560"/>
                        <a:ext cx="381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10"/>
          <p:cNvGraphicFramePr>
            <a:graphicFrameLocks noChangeAspect="1"/>
          </p:cNvGraphicFramePr>
          <p:nvPr/>
        </p:nvGraphicFramePr>
        <p:xfrm>
          <a:off x="2209800" y="2057400"/>
          <a:ext cx="6858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3" name="Equation" r:id="rId17" imgW="685800" imgH="406080" progId="Equation.DSMT4">
                  <p:embed/>
                </p:oleObj>
              </mc:Choice>
              <mc:Fallback>
                <p:oleObj name="Equation" r:id="rId17" imgW="685800" imgH="406080" progId="Equation.DSMT4">
                  <p:embed/>
                  <p:pic>
                    <p:nvPicPr>
                      <p:cNvPr id="0" name="Picture 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2057400"/>
                        <a:ext cx="6858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11"/>
          <p:cNvGraphicFramePr>
            <a:graphicFrameLocks noChangeAspect="1"/>
          </p:cNvGraphicFramePr>
          <p:nvPr/>
        </p:nvGraphicFramePr>
        <p:xfrm>
          <a:off x="2425700" y="1231900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4" name="Equation" r:id="rId19" imgW="215713" imgH="291847" progId="Equation.DSMT4">
                  <p:embed/>
                </p:oleObj>
              </mc:Choice>
              <mc:Fallback>
                <p:oleObj name="Equation" r:id="rId19" imgW="215713" imgH="291847" progId="Equation.DSMT4">
                  <p:embed/>
                  <p:pic>
                    <p:nvPicPr>
                      <p:cNvPr id="0" name="Picture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5700" y="1231900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0" name="Object 12"/>
          <p:cNvGraphicFramePr>
            <a:graphicFrameLocks noChangeAspect="1"/>
          </p:cNvGraphicFramePr>
          <p:nvPr/>
        </p:nvGraphicFramePr>
        <p:xfrm>
          <a:off x="5429250" y="5143282"/>
          <a:ext cx="1054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5" name="Equation" r:id="rId21" imgW="1054100" imgH="292100" progId="Equation.DSMT4">
                  <p:embed/>
                </p:oleObj>
              </mc:Choice>
              <mc:Fallback>
                <p:oleObj name="Equation" r:id="rId21" imgW="1054100" imgH="292100" progId="Equation.DSMT4">
                  <p:embed/>
                  <p:pic>
                    <p:nvPicPr>
                      <p:cNvPr id="0" name="Picture 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9250" y="5143282"/>
                        <a:ext cx="1054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1" name="Object 13"/>
          <p:cNvGraphicFramePr>
            <a:graphicFrameLocks noChangeAspect="1"/>
          </p:cNvGraphicFramePr>
          <p:nvPr/>
        </p:nvGraphicFramePr>
        <p:xfrm>
          <a:off x="6565900" y="5136932"/>
          <a:ext cx="1130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6" name="Equation" r:id="rId23" imgW="1129810" imgH="304668" progId="Equation.DSMT4">
                  <p:embed/>
                </p:oleObj>
              </mc:Choice>
              <mc:Fallback>
                <p:oleObj name="Equation" r:id="rId23" imgW="1129810" imgH="304668" progId="Equation.DSMT4">
                  <p:embed/>
                  <p:pic>
                    <p:nvPicPr>
                      <p:cNvPr id="0" name="Picture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65900" y="5136932"/>
                        <a:ext cx="1130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2" name="Object 14"/>
          <p:cNvGraphicFramePr>
            <a:graphicFrameLocks noChangeAspect="1"/>
          </p:cNvGraphicFramePr>
          <p:nvPr/>
        </p:nvGraphicFramePr>
        <p:xfrm>
          <a:off x="2616200" y="1397000"/>
          <a:ext cx="101600" cy="10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7" name="Equation" r:id="rId25" imgW="101512" imgH="101512" progId="Equation.DSMT4">
                  <p:embed/>
                </p:oleObj>
              </mc:Choice>
              <mc:Fallback>
                <p:oleObj name="Equation" r:id="rId25" imgW="101512" imgH="101512" progId="Equation.DSMT4">
                  <p:embed/>
                  <p:pic>
                    <p:nvPicPr>
                      <p:cNvPr id="0" name="Picture 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6200" y="1397000"/>
                        <a:ext cx="101600" cy="10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3" name="Object 15"/>
          <p:cNvGraphicFramePr>
            <a:graphicFrameLocks noChangeAspect="1"/>
          </p:cNvGraphicFramePr>
          <p:nvPr/>
        </p:nvGraphicFramePr>
        <p:xfrm>
          <a:off x="2705100" y="12319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8" name="Equation" r:id="rId27" imgW="203112" imgH="291973" progId="Equation.DSMT4">
                  <p:embed/>
                </p:oleObj>
              </mc:Choice>
              <mc:Fallback>
                <p:oleObj name="Equation" r:id="rId27" imgW="203112" imgH="291973" progId="Equation.DSMT4">
                  <p:embed/>
                  <p:pic>
                    <p:nvPicPr>
                      <p:cNvPr id="0" name="Picture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5100" y="123190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4" name="Object 16"/>
          <p:cNvGraphicFramePr>
            <a:graphicFrameLocks noChangeAspect="1"/>
          </p:cNvGraphicFramePr>
          <p:nvPr/>
        </p:nvGraphicFramePr>
        <p:xfrm>
          <a:off x="2908300" y="1231900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9" name="Equation" r:id="rId29" imgW="190500" imgH="279400" progId="Equation.DSMT4">
                  <p:embed/>
                </p:oleObj>
              </mc:Choice>
              <mc:Fallback>
                <p:oleObj name="Equation" r:id="rId29" imgW="190500" imgH="279400" progId="Equation.DSMT4">
                  <p:embed/>
                  <p:pic>
                    <p:nvPicPr>
                      <p:cNvPr id="0" name="Picture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8300" y="1231900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5" name="Object 17"/>
          <p:cNvGraphicFramePr>
            <a:graphicFrameLocks noChangeAspect="1"/>
          </p:cNvGraphicFramePr>
          <p:nvPr/>
        </p:nvGraphicFramePr>
        <p:xfrm>
          <a:off x="3060700" y="12319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90" name="Equation" r:id="rId31" imgW="203112" imgH="291973" progId="Equation.DSMT4">
                  <p:embed/>
                </p:oleObj>
              </mc:Choice>
              <mc:Fallback>
                <p:oleObj name="Equation" r:id="rId31" imgW="203112" imgH="291973" progId="Equation.DSMT4">
                  <p:embed/>
                  <p:pic>
                    <p:nvPicPr>
                      <p:cNvPr id="0" name="Picture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0700" y="123190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2: Changing Fractions to Percents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eaLnBrk="1" hangingPunct="1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Change        to a percent.</a:t>
            </a:r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1720850" y="1143000"/>
          <a:ext cx="406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4" name="Equation" r:id="rId3" imgW="406080" imgH="825480" progId="Equation.DSMT4">
                  <p:embed/>
                </p:oleObj>
              </mc:Choice>
              <mc:Fallback>
                <p:oleObj name="Equation" r:id="rId3" imgW="406080" imgH="82548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0850" y="1143000"/>
                        <a:ext cx="4064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5" name="Object 23"/>
          <p:cNvGraphicFramePr>
            <a:graphicFrameLocks noChangeAspect="1"/>
          </p:cNvGraphicFramePr>
          <p:nvPr/>
        </p:nvGraphicFramePr>
        <p:xfrm>
          <a:off x="2025650" y="2711450"/>
          <a:ext cx="13462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5" name="Equation" r:id="rId5" imgW="1346040" imgH="583920" progId="Equation.DSMT4">
                  <p:embed/>
                </p:oleObj>
              </mc:Choice>
              <mc:Fallback>
                <p:oleObj name="Equation" r:id="rId5" imgW="1346040" imgH="58392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5650" y="2711450"/>
                        <a:ext cx="1346200" cy="584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6" name="Object 24"/>
          <p:cNvGraphicFramePr>
            <a:graphicFrameLocks noChangeAspect="1"/>
          </p:cNvGraphicFramePr>
          <p:nvPr/>
        </p:nvGraphicFramePr>
        <p:xfrm>
          <a:off x="549275" y="2832100"/>
          <a:ext cx="1003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6" name="Equation" r:id="rId7" imgW="1002960" imgH="304560" progId="Equation.DSMT4">
                  <p:embed/>
                </p:oleObj>
              </mc:Choice>
              <mc:Fallback>
                <p:oleObj name="Equation" r:id="rId7" imgW="1002960" imgH="30456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275" y="2832100"/>
                        <a:ext cx="1003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7" name="Object 25"/>
          <p:cNvGraphicFramePr>
            <a:graphicFrameLocks noChangeAspect="1"/>
          </p:cNvGraphicFramePr>
          <p:nvPr/>
        </p:nvGraphicFramePr>
        <p:xfrm>
          <a:off x="3187700" y="4603173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7" name="Equation" r:id="rId9" imgW="215713" imgH="291847" progId="Equation.DSMT4">
                  <p:embed/>
                </p:oleObj>
              </mc:Choice>
              <mc:Fallback>
                <p:oleObj name="Equation" r:id="rId9" imgW="215713" imgH="291847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7700" y="4603173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0" name="Object 28"/>
          <p:cNvGraphicFramePr>
            <a:graphicFrameLocks noChangeAspect="1"/>
          </p:cNvGraphicFramePr>
          <p:nvPr/>
        </p:nvGraphicFramePr>
        <p:xfrm>
          <a:off x="2527300" y="4178300"/>
          <a:ext cx="8636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8" name="Equation" r:id="rId11" imgW="863280" imgH="406080" progId="Equation.DSMT4">
                  <p:embed/>
                </p:oleObj>
              </mc:Choice>
              <mc:Fallback>
                <p:oleObj name="Equation" r:id="rId11" imgW="863280" imgH="406080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7300" y="4178300"/>
                        <a:ext cx="8636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1" name="Object 29"/>
          <p:cNvGraphicFramePr>
            <a:graphicFrameLocks noChangeAspect="1"/>
          </p:cNvGraphicFramePr>
          <p:nvPr/>
        </p:nvGraphicFramePr>
        <p:xfrm>
          <a:off x="2743200" y="3771900"/>
          <a:ext cx="64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9" name="Equation" r:id="rId13" imgW="647640" imgH="291960" progId="Equation.DSMT4">
                  <p:embed/>
                </p:oleObj>
              </mc:Choice>
              <mc:Fallback>
                <p:oleObj name="Equation" r:id="rId13" imgW="647640" imgH="29196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3771900"/>
                        <a:ext cx="647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2" name="Object 30"/>
          <p:cNvGraphicFramePr>
            <a:graphicFrameLocks noChangeAspect="1"/>
          </p:cNvGraphicFramePr>
          <p:nvPr/>
        </p:nvGraphicFramePr>
        <p:xfrm>
          <a:off x="2306782" y="3263900"/>
          <a:ext cx="8636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0" name="Equation" r:id="rId15" imgW="863280" imgH="406080" progId="Equation.DSMT4">
                  <p:embed/>
                </p:oleObj>
              </mc:Choice>
              <mc:Fallback>
                <p:oleObj name="Equation" r:id="rId15" imgW="863280" imgH="40608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06782" y="3263900"/>
                        <a:ext cx="8636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3" name="Object 31"/>
          <p:cNvGraphicFramePr>
            <a:graphicFrameLocks noChangeAspect="1"/>
          </p:cNvGraphicFramePr>
          <p:nvPr/>
        </p:nvGraphicFramePr>
        <p:xfrm>
          <a:off x="2673350" y="2438400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1" name="Equation" r:id="rId17" imgW="215713" imgH="291847" progId="Equation.DSMT4">
                  <p:embed/>
                </p:oleObj>
              </mc:Choice>
              <mc:Fallback>
                <p:oleObj name="Equation" r:id="rId17" imgW="215713" imgH="291847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3350" y="2438400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4" name="Object 32"/>
          <p:cNvGraphicFramePr>
            <a:graphicFrameLocks noChangeAspect="1"/>
          </p:cNvGraphicFramePr>
          <p:nvPr/>
        </p:nvGraphicFramePr>
        <p:xfrm>
          <a:off x="2863850" y="2603500"/>
          <a:ext cx="101600" cy="10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2" name="Equation" r:id="rId19" imgW="101512" imgH="101512" progId="Equation.DSMT4">
                  <p:embed/>
                </p:oleObj>
              </mc:Choice>
              <mc:Fallback>
                <p:oleObj name="Equation" r:id="rId19" imgW="101512" imgH="101512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63850" y="2603500"/>
                        <a:ext cx="101600" cy="10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5" name="Object 33"/>
          <p:cNvGraphicFramePr>
            <a:graphicFrameLocks noChangeAspect="1"/>
          </p:cNvGraphicFramePr>
          <p:nvPr/>
        </p:nvGraphicFramePr>
        <p:xfrm>
          <a:off x="2952750" y="24384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3" name="Equation" r:id="rId21" imgW="203040" imgH="291960" progId="Equation.DSMT4">
                  <p:embed/>
                </p:oleObj>
              </mc:Choice>
              <mc:Fallback>
                <p:oleObj name="Equation" r:id="rId21" imgW="203040" imgH="29196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2750" y="243840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6" name="Object 34"/>
          <p:cNvGraphicFramePr>
            <a:graphicFrameLocks noChangeAspect="1"/>
          </p:cNvGraphicFramePr>
          <p:nvPr/>
        </p:nvGraphicFramePr>
        <p:xfrm>
          <a:off x="3149600" y="243205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4" name="Equation" r:id="rId23" imgW="203040" imgH="291960" progId="Equation.DSMT4">
                  <p:embed/>
                </p:oleObj>
              </mc:Choice>
              <mc:Fallback>
                <p:oleObj name="Equation" r:id="rId23" imgW="203040" imgH="291960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9600" y="243205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8" name="Object 36"/>
          <p:cNvGraphicFramePr>
            <a:graphicFrameLocks noChangeAspect="1"/>
          </p:cNvGraphicFramePr>
          <p:nvPr/>
        </p:nvGraphicFramePr>
        <p:xfrm>
          <a:off x="4572000" y="2362200"/>
          <a:ext cx="1257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5" name="Equation" r:id="rId25" imgW="1257120" imgH="838080" progId="Equation.DSMT4">
                  <p:embed/>
                </p:oleObj>
              </mc:Choice>
              <mc:Fallback>
                <p:oleObj name="Equation" r:id="rId25" imgW="1257120" imgH="838080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2362200"/>
                        <a:ext cx="1257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9" name="Object 37"/>
          <p:cNvGraphicFramePr>
            <a:graphicFrameLocks noChangeAspect="1"/>
          </p:cNvGraphicFramePr>
          <p:nvPr/>
        </p:nvGraphicFramePr>
        <p:xfrm>
          <a:off x="5857009" y="2641600"/>
          <a:ext cx="876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6" name="Equation" r:id="rId27" imgW="876240" imgH="291960" progId="Equation.DSMT4">
                  <p:embed/>
                </p:oleObj>
              </mc:Choice>
              <mc:Fallback>
                <p:oleObj name="Equation" r:id="rId27" imgW="876240" imgH="291960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57009" y="2641600"/>
                        <a:ext cx="876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10" name="Object 38"/>
          <p:cNvGraphicFramePr>
            <a:graphicFrameLocks noChangeAspect="1"/>
          </p:cNvGraphicFramePr>
          <p:nvPr/>
        </p:nvGraphicFramePr>
        <p:xfrm>
          <a:off x="6809509" y="2635250"/>
          <a:ext cx="952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7" name="Equation" r:id="rId29" imgW="952200" imgH="304560" progId="Equation.DSMT4">
                  <p:embed/>
                </p:oleObj>
              </mc:Choice>
              <mc:Fallback>
                <p:oleObj name="Equation" r:id="rId29" imgW="952200" imgH="304560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09509" y="2635250"/>
                        <a:ext cx="9525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tangle 24"/>
          <p:cNvSpPr/>
          <p:nvPr/>
        </p:nvSpPr>
        <p:spPr>
          <a:xfrm>
            <a:off x="4475018" y="3352800"/>
            <a:ext cx="405938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Or, we can note that </a:t>
            </a:r>
            <a:r>
              <a:rPr lang="en-US" sz="2800" dirty="0">
                <a:solidFill>
                  <a:srgbClr val="0000FF"/>
                </a:solidFill>
              </a:rPr>
              <a:t>20</a:t>
            </a:r>
            <a:r>
              <a:rPr lang="en-US" sz="2800" dirty="0"/>
              <a:t> is a factor of 100 and write</a:t>
            </a:r>
          </a:p>
        </p:txBody>
      </p:sp>
      <p:graphicFrame>
        <p:nvGraphicFramePr>
          <p:cNvPr id="26" name="Object 36"/>
          <p:cNvGraphicFramePr>
            <a:graphicFrameLocks noChangeAspect="1"/>
          </p:cNvGraphicFramePr>
          <p:nvPr/>
        </p:nvGraphicFramePr>
        <p:xfrm>
          <a:off x="4540250" y="4489450"/>
          <a:ext cx="1625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8" name="Equation" r:id="rId31" imgW="1625400" imgH="838080" progId="Equation.DSMT4">
                  <p:embed/>
                </p:oleObj>
              </mc:Choice>
              <mc:Fallback>
                <p:oleObj name="Equation" r:id="rId31" imgW="1625400" imgH="838080" progId="Equation.DSMT4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0250" y="4489450"/>
                        <a:ext cx="1625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37"/>
          <p:cNvGraphicFramePr>
            <a:graphicFrameLocks noChangeAspect="1"/>
          </p:cNvGraphicFramePr>
          <p:nvPr/>
        </p:nvGraphicFramePr>
        <p:xfrm>
          <a:off x="6210300" y="4495800"/>
          <a:ext cx="876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9" name="Equation" r:id="rId33" imgW="876240" imgH="838080" progId="Equation.DSMT4">
                  <p:embed/>
                </p:oleObj>
              </mc:Choice>
              <mc:Fallback>
                <p:oleObj name="Equation" r:id="rId33" imgW="876240" imgH="838080" progId="Equation.DSMT4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10300" y="4495800"/>
                        <a:ext cx="876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38"/>
          <p:cNvGraphicFramePr>
            <a:graphicFrameLocks noChangeAspect="1"/>
          </p:cNvGraphicFramePr>
          <p:nvPr/>
        </p:nvGraphicFramePr>
        <p:xfrm>
          <a:off x="7142018" y="4762500"/>
          <a:ext cx="9906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00" name="Equation" r:id="rId35" imgW="990360" imgH="304560" progId="Equation.DSMT4">
                  <p:embed/>
                </p:oleObj>
              </mc:Choice>
              <mc:Fallback>
                <p:oleObj name="Equation" r:id="rId35" imgW="990360" imgH="304560" progId="Equation.DSMT4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42018" y="4762500"/>
                        <a:ext cx="9906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21"/>
          <p:cNvSpPr/>
          <p:nvPr/>
        </p:nvSpPr>
        <p:spPr>
          <a:xfrm>
            <a:off x="457200" y="1935480"/>
            <a:ext cx="14253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3: Changing Mixed Numbers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to Percents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xfrm>
            <a:off x="457200" y="1153160"/>
            <a:ext cx="8229600" cy="6740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1" hangingPunct="1">
              <a:lnSpc>
                <a:spcPct val="15000"/>
              </a:lnSpc>
              <a:buFont typeface="Courier New" pitchFamily="49" charset="0"/>
              <a:buNone/>
              <a:tabLst>
                <a:tab pos="1714500" algn="l"/>
              </a:tabLst>
            </a:pPr>
            <a:endParaRPr lang="en-US" b="1" i="0" dirty="0">
              <a:solidFill>
                <a:schemeClr val="tx1"/>
              </a:solidFill>
            </a:endParaRPr>
          </a:p>
          <a:p>
            <a:pPr algn="just" eaLnBrk="1" hangingPunct="1">
              <a:buFont typeface="Courier New" pitchFamily="49" charset="0"/>
              <a:buNone/>
              <a:tabLst>
                <a:tab pos="1714500" algn="l"/>
              </a:tabLst>
            </a:pPr>
            <a:r>
              <a:rPr lang="en-US" i="0" dirty="0">
                <a:solidFill>
                  <a:schemeClr val="tx1"/>
                </a:solidFill>
              </a:rPr>
              <a:t>Change       to a</a:t>
            </a:r>
            <a:r>
              <a:rPr lang="en-US" dirty="0">
                <a:solidFill>
                  <a:schemeClr val="tx1"/>
                </a:solidFill>
              </a:rPr>
              <a:t> percent.</a:t>
            </a: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1676400" y="1143000"/>
          <a:ext cx="4445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36" name="Equation" r:id="rId3" imgW="444307" imgH="825142" progId="Equation.DSMT4">
                  <p:embed/>
                </p:oleObj>
              </mc:Choice>
              <mc:Fallback>
                <p:oleObj name="Equation" r:id="rId3" imgW="444307" imgH="825142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143000"/>
                        <a:ext cx="4445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9" name="Object 6"/>
          <p:cNvGraphicFramePr>
            <a:graphicFrameLocks noChangeAspect="1"/>
          </p:cNvGraphicFramePr>
          <p:nvPr/>
        </p:nvGraphicFramePr>
        <p:xfrm>
          <a:off x="3157682" y="4114800"/>
          <a:ext cx="4445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37" name="Equation" r:id="rId5" imgW="444307" imgH="825142" progId="Equation.DSMT4">
                  <p:embed/>
                </p:oleObj>
              </mc:Choice>
              <mc:Fallback>
                <p:oleObj name="Equation" r:id="rId5" imgW="444307" imgH="825142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57682" y="4114800"/>
                        <a:ext cx="4445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4" name="Object 12"/>
          <p:cNvGraphicFramePr>
            <a:graphicFrameLocks noChangeAspect="1"/>
          </p:cNvGraphicFramePr>
          <p:nvPr/>
        </p:nvGraphicFramePr>
        <p:xfrm>
          <a:off x="3656013" y="4381500"/>
          <a:ext cx="914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38" name="Equation" r:id="rId7" imgW="914400" imgH="291960" progId="Equation.DSMT4">
                  <p:embed/>
                </p:oleObj>
              </mc:Choice>
              <mc:Fallback>
                <p:oleObj name="Equation" r:id="rId7" imgW="914400" imgH="291960" progId="Equation.DSMT4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6013" y="4381500"/>
                        <a:ext cx="914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5" name="Object 13"/>
          <p:cNvGraphicFramePr>
            <a:graphicFrameLocks noChangeAspect="1"/>
          </p:cNvGraphicFramePr>
          <p:nvPr/>
        </p:nvGraphicFramePr>
        <p:xfrm>
          <a:off x="4635500" y="4375150"/>
          <a:ext cx="1079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39" name="Equation" r:id="rId9" imgW="1079280" imgH="304560" progId="Equation.DSMT4">
                  <p:embed/>
                </p:oleObj>
              </mc:Choice>
              <mc:Fallback>
                <p:oleObj name="Equation" r:id="rId9" imgW="1079280" imgH="304560" progId="Equation.DSMT4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5500" y="4375150"/>
                        <a:ext cx="10795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/>
          <p:cNvSpPr/>
          <p:nvPr/>
        </p:nvSpPr>
        <p:spPr>
          <a:xfrm>
            <a:off x="457200" y="2057400"/>
            <a:ext cx="14253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sp>
        <p:nvSpPr>
          <p:cNvPr id="14" name="Rectangle 13"/>
          <p:cNvSpPr/>
          <p:nvPr/>
        </p:nvSpPr>
        <p:spPr>
          <a:xfrm>
            <a:off x="457200" y="2522682"/>
            <a:ext cx="8153400" cy="1309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5000"/>
              </a:lnSpc>
            </a:pPr>
            <a:r>
              <a:rPr lang="en-US" sz="2800" dirty="0"/>
              <a:t>Change       to decimal form, then change the decimal number to a percent as follows.</a:t>
            </a:r>
          </a:p>
        </p:txBody>
      </p:sp>
      <p:graphicFrame>
        <p:nvGraphicFramePr>
          <p:cNvPr id="15" name="Object 7"/>
          <p:cNvGraphicFramePr>
            <a:graphicFrameLocks noChangeAspect="1"/>
          </p:cNvGraphicFramePr>
          <p:nvPr/>
        </p:nvGraphicFramePr>
        <p:xfrm>
          <a:off x="1676400" y="2514600"/>
          <a:ext cx="4445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40" name="Equation" r:id="rId11" imgW="444307" imgH="825142" progId="Equation.DSMT4">
                  <p:embed/>
                </p:oleObj>
              </mc:Choice>
              <mc:Fallback>
                <p:oleObj name="Equation" r:id="rId11" imgW="444307" imgH="825142" progId="Equation.DSMT4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2514600"/>
                        <a:ext cx="4445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Completion Example 4: Changing Mixed Numbers to Percents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xfrm>
            <a:off x="457200" y="1153160"/>
            <a:ext cx="8229600" cy="6740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1" hangingPunct="1">
              <a:lnSpc>
                <a:spcPct val="15000"/>
              </a:lnSpc>
              <a:buFont typeface="Courier New" pitchFamily="49" charset="0"/>
              <a:buNone/>
              <a:tabLst>
                <a:tab pos="1714500" algn="l"/>
              </a:tabLst>
            </a:pPr>
            <a:endParaRPr lang="en-US" b="1" i="0" dirty="0">
              <a:solidFill>
                <a:schemeClr val="tx1"/>
              </a:solidFill>
            </a:endParaRPr>
          </a:p>
          <a:p>
            <a:pPr algn="just" eaLnBrk="1" hangingPunct="1">
              <a:buFont typeface="Courier New" pitchFamily="49" charset="0"/>
              <a:buNone/>
              <a:tabLst>
                <a:tab pos="1714500" algn="l"/>
              </a:tabLst>
            </a:pPr>
            <a:r>
              <a:rPr lang="en-US" i="0" dirty="0">
                <a:solidFill>
                  <a:schemeClr val="tx1"/>
                </a:solidFill>
              </a:rPr>
              <a:t>Change       to a</a:t>
            </a:r>
            <a:r>
              <a:rPr lang="en-US" dirty="0">
                <a:solidFill>
                  <a:schemeClr val="tx1"/>
                </a:solidFill>
              </a:rPr>
              <a:t> percent.</a:t>
            </a: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1689100" y="1143000"/>
          <a:ext cx="4191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46" name="Equation" r:id="rId3" imgW="419040" imgH="825480" progId="Equation.DSMT4">
                  <p:embed/>
                </p:oleObj>
              </mc:Choice>
              <mc:Fallback>
                <p:oleObj name="Equation" r:id="rId3" imgW="419040" imgH="825480" progId="Equation.DSMT4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9100" y="1143000"/>
                        <a:ext cx="4191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9" name="Object 6"/>
          <p:cNvGraphicFramePr>
            <a:graphicFrameLocks noChangeAspect="1"/>
          </p:cNvGraphicFramePr>
          <p:nvPr/>
        </p:nvGraphicFramePr>
        <p:xfrm>
          <a:off x="3170238" y="5118100"/>
          <a:ext cx="4191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47" name="Equation" r:id="rId5" imgW="419040" imgH="825480" progId="Equation.DSMT4">
                  <p:embed/>
                </p:oleObj>
              </mc:Choice>
              <mc:Fallback>
                <p:oleObj name="Equation" r:id="rId5" imgW="419040" imgH="825480" progId="Equation.DSMT4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0238" y="5118100"/>
                        <a:ext cx="4191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4" name="Object 12"/>
          <p:cNvGraphicFramePr>
            <a:graphicFrameLocks noChangeAspect="1"/>
          </p:cNvGraphicFramePr>
          <p:nvPr/>
        </p:nvGraphicFramePr>
        <p:xfrm>
          <a:off x="3626427" y="5382491"/>
          <a:ext cx="7747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48" name="Equation" r:id="rId7" imgW="774360" imgH="317160" progId="Equation.DSMT4">
                  <p:embed/>
                </p:oleObj>
              </mc:Choice>
              <mc:Fallback>
                <p:oleObj name="Equation" r:id="rId7" imgW="774360" imgH="317160" progId="Equation.DSMT4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26427" y="5382491"/>
                        <a:ext cx="7747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5" name="Object 13"/>
          <p:cNvGraphicFramePr>
            <a:graphicFrameLocks noChangeAspect="1"/>
          </p:cNvGraphicFramePr>
          <p:nvPr/>
        </p:nvGraphicFramePr>
        <p:xfrm>
          <a:off x="4445722" y="5346700"/>
          <a:ext cx="1092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49" name="Equation" r:id="rId9" imgW="1091880" imgH="368280" progId="Equation.DSMT4">
                  <p:embed/>
                </p:oleObj>
              </mc:Choice>
              <mc:Fallback>
                <p:oleObj name="Equation" r:id="rId9" imgW="1091880" imgH="368280" progId="Equation.DSMT4">
                  <p:embed/>
                  <p:pic>
                    <p:nvPicPr>
                      <p:cNvPr id="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5722" y="5346700"/>
                        <a:ext cx="10922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/>
          <p:cNvSpPr/>
          <p:nvPr/>
        </p:nvSpPr>
        <p:spPr>
          <a:xfrm>
            <a:off x="457200" y="2057400"/>
            <a:ext cx="14253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sp>
        <p:nvSpPr>
          <p:cNvPr id="14" name="Rectangle 13"/>
          <p:cNvSpPr/>
          <p:nvPr/>
        </p:nvSpPr>
        <p:spPr>
          <a:xfrm>
            <a:off x="457200" y="2522682"/>
            <a:ext cx="8153400" cy="13747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5000"/>
              </a:lnSpc>
            </a:pPr>
            <a:r>
              <a:rPr lang="en-US" sz="2800" dirty="0"/>
              <a:t>Since       is larger than 1, the percent will be more than 100%.</a:t>
            </a:r>
          </a:p>
        </p:txBody>
      </p:sp>
      <p:graphicFrame>
        <p:nvGraphicFramePr>
          <p:cNvPr id="15" name="Object 7"/>
          <p:cNvGraphicFramePr>
            <a:graphicFrameLocks noChangeAspect="1"/>
          </p:cNvGraphicFramePr>
          <p:nvPr/>
        </p:nvGraphicFramePr>
        <p:xfrm>
          <a:off x="1384300" y="2514600"/>
          <a:ext cx="4191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50" name="Equation" r:id="rId11" imgW="419040" imgH="825480" progId="Equation.DSMT4">
                  <p:embed/>
                </p:oleObj>
              </mc:Choice>
              <mc:Fallback>
                <p:oleObj name="Equation" r:id="rId11" imgW="419040" imgH="825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4300" y="2514600"/>
                        <a:ext cx="4191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457200" y="3872805"/>
            <a:ext cx="8153400" cy="13747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5000"/>
              </a:lnSpc>
            </a:pPr>
            <a:r>
              <a:rPr lang="en-US" sz="2800" dirty="0"/>
              <a:t>Change       to decimal form, then change the decimal number to a percent.</a:t>
            </a:r>
          </a:p>
        </p:txBody>
      </p:sp>
      <p:graphicFrame>
        <p:nvGraphicFramePr>
          <p:cNvPr id="12" name="Object 7"/>
          <p:cNvGraphicFramePr>
            <a:graphicFrameLocks noChangeAspect="1"/>
          </p:cNvGraphicFramePr>
          <p:nvPr/>
        </p:nvGraphicFramePr>
        <p:xfrm>
          <a:off x="1683327" y="3878118"/>
          <a:ext cx="4191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51" name="Equation" r:id="rId13" imgW="419040" imgH="825480" progId="Equation.DSMT4">
                  <p:embed/>
                </p:oleObj>
              </mc:Choice>
              <mc:Fallback>
                <p:oleObj name="Equation" r:id="rId13" imgW="419040" imgH="8254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3327" y="3878118"/>
                        <a:ext cx="4191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5: Changing Fractions to Percents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xfrm>
            <a:off x="457200" y="1087582"/>
            <a:ext cx="8229600" cy="13747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5000"/>
              </a:lnSpc>
            </a:pPr>
            <a:r>
              <a:rPr lang="en-US" i="0" dirty="0">
                <a:solidFill>
                  <a:schemeClr val="tx1"/>
                </a:solidFill>
              </a:rPr>
              <a:t>Change    to a percent </a:t>
            </a:r>
            <a:r>
              <a:rPr lang="en-US" dirty="0"/>
              <a:t>(rounded to the nearest tenth of a percent)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1676400" y="1094740"/>
          <a:ext cx="2159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70" name="Equation" r:id="rId3" imgW="215640" imgH="825480" progId="Equation.DSMT4">
                  <p:embed/>
                </p:oleObj>
              </mc:Choice>
              <mc:Fallback>
                <p:oleObj name="Equation" r:id="rId3" imgW="215640" imgH="825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094740"/>
                        <a:ext cx="2159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5" name="Object 23"/>
          <p:cNvGraphicFramePr>
            <a:graphicFrameLocks noChangeAspect="1"/>
          </p:cNvGraphicFramePr>
          <p:nvPr/>
        </p:nvGraphicFramePr>
        <p:xfrm>
          <a:off x="4800600" y="2417618"/>
          <a:ext cx="15113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71" name="Equation" r:id="rId5" imgW="1511280" imgH="583920" progId="Equation.DSMT4">
                  <p:embed/>
                </p:oleObj>
              </mc:Choice>
              <mc:Fallback>
                <p:oleObj name="Equation" r:id="rId5" imgW="1511280" imgH="5839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2417618"/>
                        <a:ext cx="1511300" cy="584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7" name="Object 25"/>
          <p:cNvGraphicFramePr>
            <a:graphicFrameLocks noChangeAspect="1"/>
          </p:cNvGraphicFramePr>
          <p:nvPr/>
        </p:nvGraphicFramePr>
        <p:xfrm>
          <a:off x="6134100" y="5694680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72" name="Equation" r:id="rId7" imgW="190440" imgH="279360" progId="Equation.DSMT4">
                  <p:embed/>
                </p:oleObj>
              </mc:Choice>
              <mc:Fallback>
                <p:oleObj name="Equation" r:id="rId7" imgW="190440" imgH="2793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4100" y="5694680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1" name="Object 29"/>
          <p:cNvGraphicFramePr>
            <a:graphicFrameLocks noChangeAspect="1"/>
          </p:cNvGraphicFramePr>
          <p:nvPr/>
        </p:nvGraphicFramePr>
        <p:xfrm>
          <a:off x="5406159" y="3433618"/>
          <a:ext cx="431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73" name="Equation" r:id="rId9" imgW="431640" imgH="291960" progId="Equation.DSMT4">
                  <p:embed/>
                </p:oleObj>
              </mc:Choice>
              <mc:Fallback>
                <p:oleObj name="Equation" r:id="rId9" imgW="43164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06159" y="3433618"/>
                        <a:ext cx="431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2" name="Object 30"/>
          <p:cNvGraphicFramePr>
            <a:graphicFrameLocks noChangeAspect="1"/>
          </p:cNvGraphicFramePr>
          <p:nvPr/>
        </p:nvGraphicFramePr>
        <p:xfrm>
          <a:off x="4883150" y="2970068"/>
          <a:ext cx="7112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74" name="Equation" r:id="rId11" imgW="711000" imgH="406080" progId="Equation.DSMT4">
                  <p:embed/>
                </p:oleObj>
              </mc:Choice>
              <mc:Fallback>
                <p:oleObj name="Equation" r:id="rId11" imgW="711000" imgH="406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3150" y="2970068"/>
                        <a:ext cx="7112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3" name="Object 31"/>
          <p:cNvGraphicFramePr>
            <a:graphicFrameLocks noChangeAspect="1"/>
          </p:cNvGraphicFramePr>
          <p:nvPr/>
        </p:nvGraphicFramePr>
        <p:xfrm>
          <a:off x="5090968" y="2144568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75" name="Equation" r:id="rId13" imgW="215713" imgH="291847" progId="Equation.DSMT4">
                  <p:embed/>
                </p:oleObj>
              </mc:Choice>
              <mc:Fallback>
                <p:oleObj name="Equation" r:id="rId13" imgW="215713" imgH="291847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0968" y="2144568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4" name="Object 32"/>
          <p:cNvGraphicFramePr>
            <a:graphicFrameLocks noChangeAspect="1"/>
          </p:cNvGraphicFramePr>
          <p:nvPr/>
        </p:nvGraphicFramePr>
        <p:xfrm>
          <a:off x="5281468" y="2309668"/>
          <a:ext cx="101600" cy="10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76" name="Equation" r:id="rId15" imgW="101512" imgH="101512" progId="Equation.DSMT4">
                  <p:embed/>
                </p:oleObj>
              </mc:Choice>
              <mc:Fallback>
                <p:oleObj name="Equation" r:id="rId15" imgW="101512" imgH="101512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1468" y="2309668"/>
                        <a:ext cx="101600" cy="10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5" name="Object 33"/>
          <p:cNvGraphicFramePr>
            <a:graphicFrameLocks noChangeAspect="1"/>
          </p:cNvGraphicFramePr>
          <p:nvPr/>
        </p:nvGraphicFramePr>
        <p:xfrm>
          <a:off x="5370368" y="2144568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77" name="Equation" r:id="rId17" imgW="203040" imgH="291960" progId="Equation.DSMT4">
                  <p:embed/>
                </p:oleObj>
              </mc:Choice>
              <mc:Fallback>
                <p:oleObj name="Equation" r:id="rId17" imgW="20304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0368" y="2144568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6" name="Object 34"/>
          <p:cNvGraphicFramePr>
            <a:graphicFrameLocks noChangeAspect="1"/>
          </p:cNvGraphicFramePr>
          <p:nvPr/>
        </p:nvGraphicFramePr>
        <p:xfrm>
          <a:off x="5598391" y="2138218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78" name="Equation" r:id="rId19" imgW="203040" imgH="291960" progId="Equation.DSMT4">
                  <p:embed/>
                </p:oleObj>
              </mc:Choice>
              <mc:Fallback>
                <p:oleObj name="Equation" r:id="rId19" imgW="203040" imgH="2919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98391" y="2138218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8" name="Object 36"/>
          <p:cNvGraphicFramePr>
            <a:graphicFrameLocks noChangeAspect="1"/>
          </p:cNvGraphicFramePr>
          <p:nvPr/>
        </p:nvGraphicFramePr>
        <p:xfrm>
          <a:off x="862013" y="5105400"/>
          <a:ext cx="1079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79" name="Equation" r:id="rId21" imgW="1079280" imgH="838080" progId="Equation.DSMT4">
                  <p:embed/>
                </p:oleObj>
              </mc:Choice>
              <mc:Fallback>
                <p:oleObj name="Equation" r:id="rId21" imgW="1079280" imgH="838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2013" y="5105400"/>
                        <a:ext cx="1079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9" name="Object 37"/>
          <p:cNvGraphicFramePr>
            <a:graphicFrameLocks noChangeAspect="1"/>
          </p:cNvGraphicFramePr>
          <p:nvPr/>
        </p:nvGraphicFramePr>
        <p:xfrm>
          <a:off x="1990725" y="5384800"/>
          <a:ext cx="1092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80" name="Equation" r:id="rId23" imgW="1091880" imgH="291960" progId="Equation.DSMT4">
                  <p:embed/>
                </p:oleObj>
              </mc:Choice>
              <mc:Fallback>
                <p:oleObj name="Equation" r:id="rId23" imgW="1091880" imgH="2919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0725" y="5384800"/>
                        <a:ext cx="1092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10" name="Object 38"/>
          <p:cNvGraphicFramePr>
            <a:graphicFrameLocks noChangeAspect="1"/>
          </p:cNvGraphicFramePr>
          <p:nvPr/>
        </p:nvGraphicFramePr>
        <p:xfrm>
          <a:off x="3111500" y="5378450"/>
          <a:ext cx="12446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81" name="Equation" r:id="rId25" imgW="1244520" imgH="304560" progId="Equation.DSMT4">
                  <p:embed/>
                </p:oleObj>
              </mc:Choice>
              <mc:Fallback>
                <p:oleObj name="Equation" r:id="rId25" imgW="1244520" imgH="30456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1500" y="5378450"/>
                        <a:ext cx="12446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21"/>
          <p:cNvSpPr/>
          <p:nvPr/>
        </p:nvSpPr>
        <p:spPr>
          <a:xfrm>
            <a:off x="457201" y="2895600"/>
            <a:ext cx="407323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Divide. To find the solution to the nearest tenth of a percent, we must round the decimal quotient to the nearest thousandth.</a:t>
            </a:r>
          </a:p>
        </p:txBody>
      </p:sp>
      <p:graphicFrame>
        <p:nvGraphicFramePr>
          <p:cNvPr id="23" name="Object 34"/>
          <p:cNvGraphicFramePr>
            <a:graphicFrameLocks noChangeAspect="1"/>
          </p:cNvGraphicFramePr>
          <p:nvPr/>
        </p:nvGraphicFramePr>
        <p:xfrm>
          <a:off x="5847196" y="2138218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82" name="Equation" r:id="rId27" imgW="203040" imgH="291960" progId="Equation.DSMT4">
                  <p:embed/>
                </p:oleObj>
              </mc:Choice>
              <mc:Fallback>
                <p:oleObj name="Equation" r:id="rId27" imgW="203040" imgH="29196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7196" y="2138218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34"/>
          <p:cNvGraphicFramePr>
            <a:graphicFrameLocks noChangeAspect="1"/>
          </p:cNvGraphicFramePr>
          <p:nvPr/>
        </p:nvGraphicFramePr>
        <p:xfrm>
          <a:off x="6082723" y="2138218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83" name="Equation" r:id="rId28" imgW="203040" imgH="291960" progId="Equation.DSMT4">
                  <p:embed/>
                </p:oleObj>
              </mc:Choice>
              <mc:Fallback>
                <p:oleObj name="Equation" r:id="rId28" imgW="203040" imgH="29196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2723" y="2138218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34"/>
          <p:cNvGraphicFramePr>
            <a:graphicFrameLocks noChangeAspect="1"/>
          </p:cNvGraphicFramePr>
          <p:nvPr/>
        </p:nvGraphicFramePr>
        <p:xfrm>
          <a:off x="6317096" y="2193636"/>
          <a:ext cx="2286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84" name="Equation" r:id="rId29" imgW="228600" imgH="203040" progId="Equation.DSMT4">
                  <p:embed/>
                </p:oleObj>
              </mc:Choice>
              <mc:Fallback>
                <p:oleObj name="Equation" r:id="rId29" imgW="228600" imgH="20304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17096" y="2193636"/>
                        <a:ext cx="2286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34"/>
          <p:cNvGraphicFramePr>
            <a:graphicFrameLocks noChangeAspect="1"/>
          </p:cNvGraphicFramePr>
          <p:nvPr/>
        </p:nvGraphicFramePr>
        <p:xfrm>
          <a:off x="6840105" y="2138218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85" name="Equation" r:id="rId31" imgW="203040" imgH="291960" progId="Equation.DSMT4">
                  <p:embed/>
                </p:oleObj>
              </mc:Choice>
              <mc:Fallback>
                <p:oleObj name="Equation" r:id="rId31" imgW="203040" imgH="29196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0105" y="2138218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1"/>
          <p:cNvGraphicFramePr>
            <a:graphicFrameLocks noChangeAspect="1"/>
          </p:cNvGraphicFramePr>
          <p:nvPr/>
        </p:nvGraphicFramePr>
        <p:xfrm>
          <a:off x="6558396" y="2138218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86" name="Equation" r:id="rId32" imgW="215713" imgH="291847" progId="Equation.DSMT4">
                  <p:embed/>
                </p:oleObj>
              </mc:Choice>
              <mc:Fallback>
                <p:oleObj name="Equation" r:id="rId32" imgW="215713" imgH="291847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8396" y="2138218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2"/>
          <p:cNvGraphicFramePr>
            <a:graphicFrameLocks noChangeAspect="1"/>
          </p:cNvGraphicFramePr>
          <p:nvPr/>
        </p:nvGraphicFramePr>
        <p:xfrm>
          <a:off x="6753514" y="2301009"/>
          <a:ext cx="101600" cy="10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87" name="Equation" r:id="rId33" imgW="101512" imgH="101512" progId="Equation.DSMT4">
                  <p:embed/>
                </p:oleObj>
              </mc:Choice>
              <mc:Fallback>
                <p:oleObj name="Equation" r:id="rId33" imgW="101512" imgH="101512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53514" y="2301009"/>
                        <a:ext cx="101600" cy="10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34"/>
          <p:cNvGraphicFramePr>
            <a:graphicFrameLocks noChangeAspect="1"/>
          </p:cNvGraphicFramePr>
          <p:nvPr/>
        </p:nvGraphicFramePr>
        <p:xfrm>
          <a:off x="7038687" y="2138218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88" name="Equation" r:id="rId34" imgW="203040" imgH="291960" progId="Equation.DSMT4">
                  <p:embed/>
                </p:oleObj>
              </mc:Choice>
              <mc:Fallback>
                <p:oleObj name="Equation" r:id="rId34" imgW="203040" imgH="29196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38687" y="2138218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35"/>
          <p:cNvGraphicFramePr>
            <a:graphicFrameLocks noChangeAspect="1"/>
          </p:cNvGraphicFramePr>
          <p:nvPr/>
        </p:nvGraphicFramePr>
        <p:xfrm>
          <a:off x="7236114" y="2138218"/>
          <a:ext cx="203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89" name="Equation" r:id="rId35" imgW="203040" imgH="279360" progId="Equation.DSMT4">
                  <p:embed/>
                </p:oleObj>
              </mc:Choice>
              <mc:Fallback>
                <p:oleObj name="Equation" r:id="rId35" imgW="203040" imgH="27936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6114" y="2138218"/>
                        <a:ext cx="203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30"/>
          <p:cNvGraphicFramePr>
            <a:graphicFrameLocks noChangeAspect="1"/>
          </p:cNvGraphicFramePr>
          <p:nvPr/>
        </p:nvGraphicFramePr>
        <p:xfrm>
          <a:off x="5217968" y="3729874"/>
          <a:ext cx="6350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90" name="Equation" r:id="rId37" imgW="634680" imgH="406080" progId="Equation.DSMT4">
                  <p:embed/>
                </p:oleObj>
              </mc:Choice>
              <mc:Fallback>
                <p:oleObj name="Equation" r:id="rId37" imgW="634680" imgH="40608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7968" y="3729874"/>
                        <a:ext cx="6350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9"/>
          <p:cNvGraphicFramePr>
            <a:graphicFrameLocks noChangeAspect="1"/>
          </p:cNvGraphicFramePr>
          <p:nvPr/>
        </p:nvGraphicFramePr>
        <p:xfrm>
          <a:off x="5664200" y="4208318"/>
          <a:ext cx="431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91" name="Equation" r:id="rId39" imgW="431640" imgH="291960" progId="Equation.DSMT4">
                  <p:embed/>
                </p:oleObj>
              </mc:Choice>
              <mc:Fallback>
                <p:oleObj name="Equation" r:id="rId39" imgW="431640" imgH="29196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4200" y="4208318"/>
                        <a:ext cx="431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30"/>
          <p:cNvGraphicFramePr>
            <a:graphicFrameLocks noChangeAspect="1"/>
          </p:cNvGraphicFramePr>
          <p:nvPr/>
        </p:nvGraphicFramePr>
        <p:xfrm>
          <a:off x="5461000" y="4516813"/>
          <a:ext cx="6350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92" name="Equation" r:id="rId40" imgW="634680" imgH="406080" progId="Equation.DSMT4">
                  <p:embed/>
                </p:oleObj>
              </mc:Choice>
              <mc:Fallback>
                <p:oleObj name="Equation" r:id="rId40" imgW="634680" imgH="40608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1000" y="4516813"/>
                        <a:ext cx="6350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29"/>
          <p:cNvGraphicFramePr>
            <a:graphicFrameLocks noChangeAspect="1"/>
          </p:cNvGraphicFramePr>
          <p:nvPr/>
        </p:nvGraphicFramePr>
        <p:xfrm>
          <a:off x="5892800" y="4970318"/>
          <a:ext cx="431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93" name="Equation" r:id="rId41" imgW="431640" imgH="291960" progId="Equation.DSMT4">
                  <p:embed/>
                </p:oleObj>
              </mc:Choice>
              <mc:Fallback>
                <p:oleObj name="Equation" r:id="rId41" imgW="431640" imgH="29196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92800" y="4970318"/>
                        <a:ext cx="431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30"/>
          <p:cNvGraphicFramePr>
            <a:graphicFrameLocks noChangeAspect="1"/>
          </p:cNvGraphicFramePr>
          <p:nvPr/>
        </p:nvGraphicFramePr>
        <p:xfrm>
          <a:off x="5689600" y="5275118"/>
          <a:ext cx="6350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94" name="Equation" r:id="rId42" imgW="634680" imgH="406080" progId="Equation.DSMT4">
                  <p:embed/>
                </p:oleObj>
              </mc:Choice>
              <mc:Fallback>
                <p:oleObj name="Equation" r:id="rId42" imgW="634680" imgH="406080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89600" y="5275118"/>
                        <a:ext cx="6350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Rectangle 36"/>
          <p:cNvSpPr/>
          <p:nvPr/>
        </p:nvSpPr>
        <p:spPr>
          <a:xfrm>
            <a:off x="7467600" y="2057400"/>
            <a:ext cx="1676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F7C"/>
                </a:solidFill>
              </a:rPr>
              <a:t>To the nearest thousandth</a:t>
            </a:r>
          </a:p>
        </p:txBody>
      </p:sp>
      <p:sp>
        <p:nvSpPr>
          <p:cNvPr id="38" name="Rectangle 37"/>
          <p:cNvSpPr/>
          <p:nvPr/>
        </p:nvSpPr>
        <p:spPr>
          <a:xfrm>
            <a:off x="457200" y="2448580"/>
            <a:ext cx="14253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37" grpId="0"/>
      <p:bldP spid="38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771</TotalTime>
  <Words>455</Words>
  <Application>Microsoft Office PowerPoint</Application>
  <PresentationFormat>On-screen Show (4:3)</PresentationFormat>
  <Paragraphs>95</Paragraphs>
  <Slides>20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Courier New</vt:lpstr>
      <vt:lpstr>Calibri</vt:lpstr>
      <vt:lpstr>Office Theme</vt:lpstr>
      <vt:lpstr>Equation</vt:lpstr>
      <vt:lpstr>Section 8.R.2</vt:lpstr>
      <vt:lpstr>Objectives</vt:lpstr>
      <vt:lpstr>To Change a Fraction to a Percent</vt:lpstr>
      <vt:lpstr>Example 1: Changing Fractions to Percents</vt:lpstr>
      <vt:lpstr>Example 1: Changing Fractions to Percents (cont.)</vt:lpstr>
      <vt:lpstr>Example 2: Changing Fractions to Percents</vt:lpstr>
      <vt:lpstr>Example 3: Changing Mixed Numbers  to Percents</vt:lpstr>
      <vt:lpstr>Completion Example 4: Changing Mixed Numbers to Percents</vt:lpstr>
      <vt:lpstr>Example 5: Changing Fractions to Percents</vt:lpstr>
      <vt:lpstr>Example 6: Application: Changing Fractions  to Percents</vt:lpstr>
      <vt:lpstr>Example 6: Application: Changing Fractions  to Percents (cont.)</vt:lpstr>
      <vt:lpstr>To Change a Percent to a Fraction or a Mixed Number</vt:lpstr>
      <vt:lpstr>Example 7: Changing Percents to Fractions</vt:lpstr>
      <vt:lpstr>Example 8: Changing Percents to Mixed Numbers</vt:lpstr>
      <vt:lpstr>Common Misunderstanding Concerning Percents</vt:lpstr>
      <vt:lpstr>Common Misunderstanding Concerning Percents</vt:lpstr>
      <vt:lpstr>Common Misunderstanding Concerning Percents</vt:lpstr>
      <vt:lpstr>Common Misunderstanding Concerning Percents</vt:lpstr>
      <vt:lpstr>Common Equivalent Percent, Decimal Number, and Fraction Values</vt:lpstr>
      <vt:lpstr>Changing Percents to Fractions (cont.)</vt:lpstr>
    </vt:vector>
  </TitlesOfParts>
  <Company>Hawkes Learning Systems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Viewing Life Mathematically Plus Integrated Review</dc:title>
  <dc:creator>Hawkes Learning</dc:creator>
  <cp:lastModifiedBy>kanthi</cp:lastModifiedBy>
  <cp:revision>150</cp:revision>
  <dcterms:created xsi:type="dcterms:W3CDTF">2013-04-26T14:43:13Z</dcterms:created>
  <dcterms:modified xsi:type="dcterms:W3CDTF">2018-10-12T09:03:06Z</dcterms:modified>
</cp:coreProperties>
</file>