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81"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92" d="100"/>
          <a:sy n="92" d="100"/>
        </p:scale>
        <p:origin x="1422"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5" Type="http://schemas.openxmlformats.org/officeDocument/2006/relationships/image" Target="../media/image59.wmf"/><Relationship Id="rId4"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10" Type="http://schemas.openxmlformats.org/officeDocument/2006/relationships/image" Target="../media/image77.wmf"/><Relationship Id="rId4" Type="http://schemas.openxmlformats.org/officeDocument/2006/relationships/image" Target="../media/image71.wmf"/><Relationship Id="rId9" Type="http://schemas.openxmlformats.org/officeDocument/2006/relationships/image" Target="../media/image7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10" Type="http://schemas.openxmlformats.org/officeDocument/2006/relationships/image" Target="../media/image87.wmf"/><Relationship Id="rId4" Type="http://schemas.openxmlformats.org/officeDocument/2006/relationships/image" Target="../media/image81.wmf"/><Relationship Id="rId9" Type="http://schemas.openxmlformats.org/officeDocument/2006/relationships/image" Target="../media/image8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10" Type="http://schemas.openxmlformats.org/officeDocument/2006/relationships/image" Target="../media/image23.wmf"/><Relationship Id="rId4" Type="http://schemas.openxmlformats.org/officeDocument/2006/relationships/image" Target="../media/image17.wmf"/><Relationship Id="rId9"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5" Type="http://schemas.openxmlformats.org/officeDocument/2006/relationships/image" Target="../media/image31.wmf"/><Relationship Id="rId4"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10/12/2018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30724"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EDAA1664-C993-48C3-AD55-A28EABD95E32}"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1633879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image" Target="../media/image32.png"/><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38.png"/><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4.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0.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9.bin"/><Relationship Id="rId14" Type="http://schemas.openxmlformats.org/officeDocument/2006/relationships/image" Target="../media/image44.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7.bin"/><Relationship Id="rId18" Type="http://schemas.openxmlformats.org/officeDocument/2006/relationships/image" Target="../media/image52.wmf"/><Relationship Id="rId3" Type="http://schemas.openxmlformats.org/officeDocument/2006/relationships/oleObject" Target="../embeddings/oleObject42.bin"/><Relationship Id="rId21" Type="http://schemas.openxmlformats.org/officeDocument/2006/relationships/oleObject" Target="../embeddings/oleObject51.bin"/><Relationship Id="rId7" Type="http://schemas.openxmlformats.org/officeDocument/2006/relationships/oleObject" Target="../embeddings/oleObject44.bin"/><Relationship Id="rId12" Type="http://schemas.openxmlformats.org/officeDocument/2006/relationships/image" Target="../media/image49.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51.wmf"/><Relationship Id="rId20" Type="http://schemas.openxmlformats.org/officeDocument/2006/relationships/image" Target="../media/image53.wmf"/><Relationship Id="rId1" Type="http://schemas.openxmlformats.org/officeDocument/2006/relationships/vmlDrawing" Target="../drawings/vmlDrawing9.vml"/><Relationship Id="rId6" Type="http://schemas.openxmlformats.org/officeDocument/2006/relationships/image" Target="../media/image46.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8.wmf"/><Relationship Id="rId19" Type="http://schemas.openxmlformats.org/officeDocument/2006/relationships/oleObject" Target="../embeddings/oleObject50.bin"/><Relationship Id="rId4" Type="http://schemas.openxmlformats.org/officeDocument/2006/relationships/image" Target="../media/image45.wmf"/><Relationship Id="rId9" Type="http://schemas.openxmlformats.org/officeDocument/2006/relationships/oleObject" Target="../embeddings/oleObject45.bin"/><Relationship Id="rId14" Type="http://schemas.openxmlformats.org/officeDocument/2006/relationships/image" Target="../media/image50.wmf"/><Relationship Id="rId22" Type="http://schemas.openxmlformats.org/officeDocument/2006/relationships/image" Target="../media/image54.wmf"/></Relationships>
</file>

<file path=ppt/slides/_rels/slide16.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6.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5.bin"/></Relationships>
</file>

<file path=ppt/slides/_rels/slide17.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2.bin"/><Relationship Id="rId18" Type="http://schemas.openxmlformats.org/officeDocument/2006/relationships/image" Target="../media/image67.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4.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6.wmf"/><Relationship Id="rId1" Type="http://schemas.openxmlformats.org/officeDocument/2006/relationships/vmlDrawing" Target="../drawings/vmlDrawing11.vml"/><Relationship Id="rId6" Type="http://schemas.openxmlformats.org/officeDocument/2006/relationships/image" Target="../media/image61.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0.bin"/><Relationship Id="rId14" Type="http://schemas.openxmlformats.org/officeDocument/2006/relationships/image" Target="../media/image6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0.bin"/><Relationship Id="rId18" Type="http://schemas.openxmlformats.org/officeDocument/2006/relationships/image" Target="../media/image75.wmf"/><Relationship Id="rId3" Type="http://schemas.openxmlformats.org/officeDocument/2006/relationships/oleObject" Target="../embeddings/oleObject65.bin"/><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72.wmf"/><Relationship Id="rId17" Type="http://schemas.openxmlformats.org/officeDocument/2006/relationships/oleObject" Target="../embeddings/oleObject72.bin"/><Relationship Id="rId2" Type="http://schemas.openxmlformats.org/officeDocument/2006/relationships/slideLayout" Target="../slideLayouts/slideLayout2.xml"/><Relationship Id="rId16" Type="http://schemas.openxmlformats.org/officeDocument/2006/relationships/image" Target="../media/image74.wmf"/><Relationship Id="rId20" Type="http://schemas.openxmlformats.org/officeDocument/2006/relationships/image" Target="../media/image76.wmf"/><Relationship Id="rId1" Type="http://schemas.openxmlformats.org/officeDocument/2006/relationships/vmlDrawing" Target="../drawings/vmlDrawing12.vml"/><Relationship Id="rId6" Type="http://schemas.openxmlformats.org/officeDocument/2006/relationships/image" Target="../media/image69.wmf"/><Relationship Id="rId11" Type="http://schemas.openxmlformats.org/officeDocument/2006/relationships/oleObject" Target="../embeddings/oleObject69.bin"/><Relationship Id="rId5" Type="http://schemas.openxmlformats.org/officeDocument/2006/relationships/oleObject" Target="../embeddings/oleObject66.bin"/><Relationship Id="rId15" Type="http://schemas.openxmlformats.org/officeDocument/2006/relationships/oleObject" Target="../embeddings/oleObject71.bin"/><Relationship Id="rId10" Type="http://schemas.openxmlformats.org/officeDocument/2006/relationships/image" Target="../media/image71.wmf"/><Relationship Id="rId19" Type="http://schemas.openxmlformats.org/officeDocument/2006/relationships/oleObject" Target="../embeddings/oleObject73.bin"/><Relationship Id="rId4" Type="http://schemas.openxmlformats.org/officeDocument/2006/relationships/image" Target="../media/image68.wmf"/><Relationship Id="rId9" Type="http://schemas.openxmlformats.org/officeDocument/2006/relationships/oleObject" Target="../embeddings/oleObject68.bin"/><Relationship Id="rId14" Type="http://schemas.openxmlformats.org/officeDocument/2006/relationships/image" Target="../media/image73.wmf"/><Relationship Id="rId22" Type="http://schemas.openxmlformats.org/officeDocument/2006/relationships/image" Target="../media/image77.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0.bin"/><Relationship Id="rId18" Type="http://schemas.openxmlformats.org/officeDocument/2006/relationships/image" Target="../media/image85.wmf"/><Relationship Id="rId3" Type="http://schemas.openxmlformats.org/officeDocument/2006/relationships/oleObject" Target="../embeddings/oleObject75.bin"/><Relationship Id="rId21" Type="http://schemas.openxmlformats.org/officeDocument/2006/relationships/oleObject" Target="../embeddings/oleObject84.bin"/><Relationship Id="rId7" Type="http://schemas.openxmlformats.org/officeDocument/2006/relationships/oleObject" Target="../embeddings/oleObject77.bin"/><Relationship Id="rId12" Type="http://schemas.openxmlformats.org/officeDocument/2006/relationships/image" Target="../media/image82.wmf"/><Relationship Id="rId17" Type="http://schemas.openxmlformats.org/officeDocument/2006/relationships/oleObject" Target="../embeddings/oleObject82.bin"/><Relationship Id="rId2" Type="http://schemas.openxmlformats.org/officeDocument/2006/relationships/slideLayout" Target="../slideLayouts/slideLayout2.xml"/><Relationship Id="rId16" Type="http://schemas.openxmlformats.org/officeDocument/2006/relationships/image" Target="../media/image84.wmf"/><Relationship Id="rId20" Type="http://schemas.openxmlformats.org/officeDocument/2006/relationships/image" Target="../media/image86.wmf"/><Relationship Id="rId1" Type="http://schemas.openxmlformats.org/officeDocument/2006/relationships/vmlDrawing" Target="../drawings/vmlDrawing13.vml"/><Relationship Id="rId6" Type="http://schemas.openxmlformats.org/officeDocument/2006/relationships/image" Target="../media/image79.wmf"/><Relationship Id="rId11" Type="http://schemas.openxmlformats.org/officeDocument/2006/relationships/oleObject" Target="../embeddings/oleObject79.bin"/><Relationship Id="rId5" Type="http://schemas.openxmlformats.org/officeDocument/2006/relationships/oleObject" Target="../embeddings/oleObject76.bin"/><Relationship Id="rId15" Type="http://schemas.openxmlformats.org/officeDocument/2006/relationships/oleObject" Target="../embeddings/oleObject81.bin"/><Relationship Id="rId10" Type="http://schemas.openxmlformats.org/officeDocument/2006/relationships/image" Target="../media/image81.wmf"/><Relationship Id="rId19" Type="http://schemas.openxmlformats.org/officeDocument/2006/relationships/oleObject" Target="../embeddings/oleObject83.bin"/><Relationship Id="rId4" Type="http://schemas.openxmlformats.org/officeDocument/2006/relationships/image" Target="../media/image78.wmf"/><Relationship Id="rId9" Type="http://schemas.openxmlformats.org/officeDocument/2006/relationships/oleObject" Target="../embeddings/oleObject78.bin"/><Relationship Id="rId14" Type="http://schemas.openxmlformats.org/officeDocument/2006/relationships/image" Target="../media/image83.wmf"/><Relationship Id="rId22" Type="http://schemas.openxmlformats.org/officeDocument/2006/relationships/image" Target="../media/image87.wmf"/></Relationships>
</file>

<file path=ppt/slides/_rels/slide21.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9.wmf"/><Relationship Id="rId5" Type="http://schemas.openxmlformats.org/officeDocument/2006/relationships/oleObject" Target="../embeddings/oleObject86.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88.bin"/></Relationships>
</file>

<file path=ppt/slides/_rels/slide22.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9.bin"/><Relationship Id="rId7"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3.wmf"/><Relationship Id="rId5" Type="http://schemas.openxmlformats.org/officeDocument/2006/relationships/oleObject" Target="../embeddings/oleObject90.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9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18" Type="http://schemas.openxmlformats.org/officeDocument/2006/relationships/image" Target="../media/image21.w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18.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0.wmf"/><Relationship Id="rId20" Type="http://schemas.openxmlformats.org/officeDocument/2006/relationships/image" Target="../media/image22.wmf"/><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19" Type="http://schemas.openxmlformats.org/officeDocument/2006/relationships/oleObject" Target="../embeddings/oleObject21.bin"/><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 Id="rId22"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t>
            </a:r>
            <a:r>
              <a:rPr lang="en-US" b="1">
                <a:solidFill>
                  <a:srgbClr val="1F497D"/>
                </a:solidFill>
                <a:latin typeface="Arial" charset="0"/>
                <a:cs typeface="Arial" charset="0"/>
              </a:rPr>
              <a:t>8.R.3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 off.</a:t>
            </a:r>
            <a:r>
              <a:rPr lang="en-US" dirty="0">
                <a:solidFill>
                  <a:schemeClr val="tx1"/>
                </a:solidFill>
              </a:rPr>
              <a:t> </a:t>
            </a:r>
            <a:endParaRPr lang="en-US" i="0" dirty="0">
              <a:solidFill>
                <a:schemeClr val="tx1"/>
              </a:solidFill>
            </a:endParaRP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spid="_x0000_s6224" name="Equation" r:id="rId3" imgW="355508" imgH="837787" progId="Equation.DSMT4">
                  <p:embed/>
                </p:oleObj>
              </mc:Choice>
              <mc:Fallback>
                <p:oleObj name="Equation" r:id="rId3" imgW="355508" imgH="837787" progId="Equation.DSMT4">
                  <p:embed/>
                  <p:pic>
                    <p:nvPicPr>
                      <p:cNvPr id="0"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spid="_x0000_s6225" name="Equation" r:id="rId5" imgW="1307939" imgH="380862" progId="Equation.DSMT4">
                  <p:embed/>
                </p:oleObj>
              </mc:Choice>
              <mc:Fallback>
                <p:oleObj name="Equation" r:id="rId5" imgW="1307939" imgH="380862" progId="Equation.DSMT4">
                  <p:embed/>
                  <p:pic>
                    <p:nvPicPr>
                      <p:cNvPr id="0" name="Picture 6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spid="_x0000_s6226" name="Equation" r:id="rId7" imgW="1041170" imgH="469601" progId="Equation.DSMT4">
                  <p:embed/>
                </p:oleObj>
              </mc:Choice>
              <mc:Fallback>
                <p:oleObj name="Equation" r:id="rId7" imgW="1041170" imgH="469601" progId="Equation.DSMT4">
                  <p:embed/>
                  <p:pic>
                    <p:nvPicPr>
                      <p:cNvPr id="0" name="Picture 6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0"/>
            <a:ext cx="8686800" cy="954107"/>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2123363757"/>
              </p:ext>
            </p:extLst>
          </p:nvPr>
        </p:nvGraphicFramePr>
        <p:xfrm>
          <a:off x="2590800" y="1329267"/>
          <a:ext cx="863600" cy="838200"/>
        </p:xfrm>
        <a:graphic>
          <a:graphicData uri="http://schemas.openxmlformats.org/presentationml/2006/ole">
            <mc:AlternateContent xmlns:mc="http://schemas.openxmlformats.org/markup-compatibility/2006">
              <mc:Choice xmlns:v="urn:schemas-microsoft-com:vml" Requires="v">
                <p:oleObj spid="_x0000_s7300" name="Equation" r:id="rId3" imgW="863692" imgH="837787" progId="Equation.DSMT4">
                  <p:embed/>
                </p:oleObj>
              </mc:Choice>
              <mc:Fallback>
                <p:oleObj name="Equation" r:id="rId3" imgW="863692" imgH="837787" progId="Equation.DSMT4">
                  <p:embed/>
                  <p:pic>
                    <p:nvPicPr>
                      <p:cNvPr id="0" name="Picture 1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63081306"/>
              </p:ext>
            </p:extLst>
          </p:nvPr>
        </p:nvGraphicFramePr>
        <p:xfrm>
          <a:off x="514350" y="2209800"/>
          <a:ext cx="2095500" cy="838200"/>
        </p:xfrm>
        <a:graphic>
          <a:graphicData uri="http://schemas.openxmlformats.org/presentationml/2006/ole">
            <mc:AlternateContent xmlns:mc="http://schemas.openxmlformats.org/markup-compatibility/2006">
              <mc:Choice xmlns:v="urn:schemas-microsoft-com:vml" Requires="v">
                <p:oleObj spid="_x0000_s7301" name="Equation" r:id="rId5" imgW="2096281" imgH="838292" progId="Equation.DSMT4">
                  <p:embed/>
                </p:oleObj>
              </mc:Choice>
              <mc:Fallback>
                <p:oleObj name="Equation" r:id="rId5" imgW="2096281" imgH="838292" progId="Equation.DSMT4">
                  <p:embed/>
                  <p:pic>
                    <p:nvPicPr>
                      <p:cNvPr id="0" name="Picture 10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350" y="22098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90750513"/>
              </p:ext>
            </p:extLst>
          </p:nvPr>
        </p:nvGraphicFramePr>
        <p:xfrm>
          <a:off x="744538" y="3106738"/>
          <a:ext cx="2095500" cy="838200"/>
        </p:xfrm>
        <a:graphic>
          <a:graphicData uri="http://schemas.openxmlformats.org/presentationml/2006/ole">
            <mc:AlternateContent xmlns:mc="http://schemas.openxmlformats.org/markup-compatibility/2006">
              <mc:Choice xmlns:v="urn:schemas-microsoft-com:vml" Requires="v">
                <p:oleObj spid="_x0000_s7302" name="Equation" r:id="rId7" imgW="2096281" imgH="838292" progId="Equation.DSMT4">
                  <p:embed/>
                </p:oleObj>
              </mc:Choice>
              <mc:Fallback>
                <p:oleObj name="Equation" r:id="rId7" imgW="2096281" imgH="838292" progId="Equation.DSMT4">
                  <p:embed/>
                  <p:pic>
                    <p:nvPicPr>
                      <p:cNvPr id="0" name="Picture 10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4538" y="3106738"/>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361722437"/>
              </p:ext>
            </p:extLst>
          </p:nvPr>
        </p:nvGraphicFramePr>
        <p:xfrm>
          <a:off x="744538" y="4162425"/>
          <a:ext cx="1689100" cy="292100"/>
        </p:xfrm>
        <a:graphic>
          <a:graphicData uri="http://schemas.openxmlformats.org/presentationml/2006/ole">
            <mc:AlternateContent xmlns:mc="http://schemas.openxmlformats.org/markup-compatibility/2006">
              <mc:Choice xmlns:v="urn:schemas-microsoft-com:vml" Requires="v">
                <p:oleObj spid="_x0000_s7303" name="Equation" r:id="rId9" imgW="1688801" imgH="292123" progId="Equation.DSMT4">
                  <p:embed/>
                </p:oleObj>
              </mc:Choice>
              <mc:Fallback>
                <p:oleObj name="Equation" r:id="rId9" imgW="1688801" imgH="292123" progId="Equation.DSMT4">
                  <p:embed/>
                  <p:pic>
                    <p:nvPicPr>
                      <p:cNvPr id="0" name="Picture 10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4538" y="4162425"/>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spid="_x0000_s7304" name="Equation" r:id="rId11" imgW="5600520" imgH="380880" progId="Equation.DSMT4">
                  <p:embed/>
                </p:oleObj>
              </mc:Choice>
              <mc:Fallback>
                <p:oleObj name="Equation" r:id="rId11" imgW="5600520" imgH="380880" progId="Equation.DSMT4">
                  <p:embed/>
                  <p:pic>
                    <p:nvPicPr>
                      <p:cNvPr id="0" name="Picture 110"/>
                      <p:cNvPicPr>
                        <a:picLocks noChangeAspect="1" noChangeArrowheads="1"/>
                      </p:cNvPicPr>
                      <p:nvPr/>
                    </p:nvPicPr>
                    <p:blipFill>
                      <a:blip r:embed="rId12"/>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3"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6476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spid="_x0000_s8318" name="Equation" r:id="rId3" imgW="1714156" imgH="304800" progId="Equation.DSMT4">
                  <p:embed/>
                </p:oleObj>
              </mc:Choice>
              <mc:Fallback>
                <p:oleObj name="Equation" r:id="rId3" imgW="1714156" imgH="304800"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spid="_x0000_s8319" name="Equation" r:id="rId5" imgW="2031633" imgH="292123" progId="Equation.DSMT4">
                  <p:embed/>
                </p:oleObj>
              </mc:Choice>
              <mc:Fallback>
                <p:oleObj name="Equation" r:id="rId5" imgW="2031633" imgH="292123"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spid="_x0000_s8320" name="Equation" r:id="rId7" imgW="1548421" imgH="291947" progId="Equation.DSMT4">
                  <p:embed/>
                </p:oleObj>
              </mc:Choice>
              <mc:Fallback>
                <p:oleObj name="Equation" r:id="rId7" imgW="1548421" imgH="29194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spid="_x0000_s8321" name="Equation" r:id="rId9" imgW="2894773" imgH="292123" progId="Equation.DSMT4">
                  <p:embed/>
                </p:oleObj>
              </mc:Choice>
              <mc:Fallback>
                <p:oleObj name="Equation" r:id="rId9" imgW="2894773" imgH="292123"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spid="_x0000_s8322" name="Equation" r:id="rId11" imgW="888510" imgH="291947" progId="Equation.DSMT4">
                  <p:embed/>
                </p:oleObj>
              </mc:Choice>
              <mc:Fallback>
                <p:oleObj name="Equation" r:id="rId11" imgW="888510" imgH="29194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3"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spid="_x0000_s9367" name="Equation" r:id="rId3" imgW="3923267" imgH="279446" progId="Equation.DSMT4">
                  <p:embed/>
                </p:oleObj>
              </mc:Choice>
              <mc:Fallback>
                <p:oleObj name="Equation" r:id="rId3" imgW="3923267" imgH="279446" progId="Equation.DSMT4">
                  <p:embed/>
                  <p:pic>
                    <p:nvPicPr>
                      <p:cNvPr id="0" name="Picture 1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spid="_x0000_s9368" name="Equation" r:id="rId5" imgW="914400" imgH="825110" progId="Equation.DSMT4">
                  <p:embed/>
                </p:oleObj>
              </mc:Choice>
              <mc:Fallback>
                <p:oleObj name="Equation" r:id="rId5" imgW="914400" imgH="825110" progId="Equation.DSMT4">
                  <p:embed/>
                  <p:pic>
                    <p:nvPicPr>
                      <p:cNvPr id="0" name="Picture 1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spid="_x0000_s9369" name="Equation" r:id="rId7" imgW="762184" imgH="825607" progId="Equation.DSMT4">
                  <p:embed/>
                </p:oleObj>
              </mc:Choice>
              <mc:Fallback>
                <p:oleObj name="Equation" r:id="rId7" imgW="762184" imgH="825607" progId="Equation.DSMT4">
                  <p:embed/>
                  <p:pic>
                    <p:nvPicPr>
                      <p:cNvPr id="0" name="Picture 1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spid="_x0000_s9370" name="Equation" r:id="rId9" imgW="863172" imgH="304616" progId="Equation.DSMT4">
                  <p:embed/>
                </p:oleObj>
              </mc:Choice>
              <mc:Fallback>
                <p:oleObj name="Equation" r:id="rId9" imgW="863172" imgH="304616" progId="Equation.DSMT4">
                  <p:embed/>
                  <p:pic>
                    <p:nvPicPr>
                      <p:cNvPr id="0" name="Picture 1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spid="_x0000_s9371" name="Equation" r:id="rId11" imgW="2222339" imgH="279446" progId="Equation.DSMT4">
                  <p:embed/>
                </p:oleObj>
              </mc:Choice>
              <mc:Fallback>
                <p:oleObj name="Equation" r:id="rId11" imgW="2222339" imgH="279446" progId="Equation.DSMT4">
                  <p:embed/>
                  <p:pic>
                    <p:nvPicPr>
                      <p:cNvPr id="0" name="Picture 1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spid="_x0000_s9372" name="Equation" r:id="rId13" imgW="927077" imgH="279446" progId="Equation.DSMT4">
                  <p:embed/>
                </p:oleObj>
              </mc:Choice>
              <mc:Fallback>
                <p:oleObj name="Equation" r:id="rId13" imgW="927077" imgH="279446" progId="Equation.DSMT4">
                  <p:embed/>
                  <p:pic>
                    <p:nvPicPr>
                      <p:cNvPr id="0" name="Picture 1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p:sp>
        <p:nvSpPr>
          <p:cNvPr id="10245" name="Rectangle 3"/>
          <p:cNvSpPr>
            <a:spLocks noGrp="1"/>
          </p:cNvSpPr>
          <p:nvPr>
            <p:ph idx="1"/>
          </p:nvPr>
        </p:nvSpPr>
        <p:spPr>
          <a:xfrm>
            <a:off x="457200" y="1280160"/>
            <a:ext cx="8229600" cy="1471172"/>
          </a:xfrm>
          <a:prstGeom prst="rect">
            <a:avLst/>
          </a:prstGeom>
        </p:spPr>
        <p:txBody>
          <a:bodyPr>
            <a:spAutoFit/>
          </a:bodyPr>
          <a:lstStyle/>
          <a:p>
            <a:pPr>
              <a:buFont typeface="Courier New" pitchFamily="49" charset="0"/>
              <a:buNone/>
            </a:pPr>
            <a:r>
              <a:rPr lang="en-US" i="0" dirty="0">
                <a:solidFill>
                  <a:schemeClr val="tx1"/>
                </a:solidFill>
              </a:rPr>
              <a:t>Given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endParaRPr lang="en-US" dirty="0">
              <a:solidFill>
                <a:schemeClr val="tx1"/>
              </a:solidFill>
            </a:endParaRP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9460" name="Object 4"/>
          <p:cNvGraphicFramePr>
            <a:graphicFrameLocks noChangeAspect="1"/>
          </p:cNvGraphicFramePr>
          <p:nvPr/>
        </p:nvGraphicFramePr>
        <p:xfrm>
          <a:off x="1457678" y="1140177"/>
          <a:ext cx="914400" cy="901700"/>
        </p:xfrm>
        <a:graphic>
          <a:graphicData uri="http://schemas.openxmlformats.org/presentationml/2006/ole">
            <mc:AlternateContent xmlns:mc="http://schemas.openxmlformats.org/markup-compatibility/2006">
              <mc:Choice xmlns:v="urn:schemas-microsoft-com:vml" Requires="v">
                <p:oleObj spid="_x0000_s10486" name="Equation" r:id="rId3" imgW="914400" imgH="901723" progId="Equation.DSMT4">
                  <p:embed/>
                </p:oleObj>
              </mc:Choice>
              <mc:Fallback>
                <p:oleObj name="Equation" r:id="rId3" imgW="914400" imgH="901723" progId="Equation.DSMT4">
                  <p:embed/>
                  <p:pic>
                    <p:nvPicPr>
                      <p:cNvPr id="0" name="Picture 19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7678" y="1140177"/>
                        <a:ext cx="914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336800" y="1946275"/>
          <a:ext cx="787400" cy="901700"/>
        </p:xfrm>
        <a:graphic>
          <a:graphicData uri="http://schemas.openxmlformats.org/presentationml/2006/ole">
            <mc:AlternateContent xmlns:mc="http://schemas.openxmlformats.org/markup-compatibility/2006">
              <mc:Choice xmlns:v="urn:schemas-microsoft-com:vml" Requires="v">
                <p:oleObj spid="_x0000_s10487" name="Equation" r:id="rId5" imgW="787078" imgH="901723" progId="Equation.DSMT4">
                  <p:embed/>
                </p:oleObj>
              </mc:Choice>
              <mc:Fallback>
                <p:oleObj name="Equation" r:id="rId5" imgW="787078" imgH="901723" progId="Equation.DSMT4">
                  <p:embed/>
                  <p:pic>
                    <p:nvPicPr>
                      <p:cNvPr id="0" name="Picture 19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6800" y="1946275"/>
                        <a:ext cx="78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1981200" y="2819400"/>
          <a:ext cx="1485900" cy="901700"/>
        </p:xfrm>
        <a:graphic>
          <a:graphicData uri="http://schemas.openxmlformats.org/presentationml/2006/ole">
            <mc:AlternateContent xmlns:mc="http://schemas.openxmlformats.org/markup-compatibility/2006">
              <mc:Choice xmlns:v="urn:schemas-microsoft-com:vml" Requires="v">
                <p:oleObj spid="_x0000_s10488" name="Equation" r:id="rId7" imgW="1485418" imgH="901723" progId="Equation.DSMT4">
                  <p:embed/>
                </p:oleObj>
              </mc:Choice>
              <mc:Fallback>
                <p:oleObj name="Equation" r:id="rId7" imgW="1485418" imgH="901723" progId="Equation.DSMT4">
                  <p:embed/>
                  <p:pic>
                    <p:nvPicPr>
                      <p:cNvPr id="0" name="Picture 19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2819400"/>
                        <a:ext cx="148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20900" y="3786187"/>
          <a:ext cx="927100" cy="368300"/>
        </p:xfrm>
        <a:graphic>
          <a:graphicData uri="http://schemas.openxmlformats.org/presentationml/2006/ole">
            <mc:AlternateContent xmlns:mc="http://schemas.openxmlformats.org/markup-compatibility/2006">
              <mc:Choice xmlns:v="urn:schemas-microsoft-com:vml" Requires="v">
                <p:oleObj spid="_x0000_s10489" name="Equation" r:id="rId9" imgW="927077" imgH="368185" progId="Equation.DSMT4">
                  <p:embed/>
                </p:oleObj>
              </mc:Choice>
              <mc:Fallback>
                <p:oleObj name="Equation" r:id="rId9" imgW="927077" imgH="368185" progId="Equation.DSMT4">
                  <p:embed/>
                  <p:pic>
                    <p:nvPicPr>
                      <p:cNvPr id="0" name="Picture 19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0900" y="3786187"/>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057400" y="4172743"/>
          <a:ext cx="1079500" cy="838200"/>
        </p:xfrm>
        <a:graphic>
          <a:graphicData uri="http://schemas.openxmlformats.org/presentationml/2006/ole">
            <mc:AlternateContent xmlns:mc="http://schemas.openxmlformats.org/markup-compatibility/2006">
              <mc:Choice xmlns:v="urn:schemas-microsoft-com:vml" Requires="v">
                <p:oleObj spid="_x0000_s10490" name="Equation" r:id="rId11" imgW="1079852" imgH="838292" progId="Equation.DSMT4">
                  <p:embed/>
                </p:oleObj>
              </mc:Choice>
              <mc:Fallback>
                <p:oleObj name="Equation" r:id="rId11" imgW="1079852" imgH="838292" progId="Equation.DSMT4">
                  <p:embed/>
                  <p:pic>
                    <p:nvPicPr>
                      <p:cNvPr id="0" name="Picture 19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172743"/>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336800" y="5029200"/>
          <a:ext cx="787400" cy="838200"/>
        </p:xfrm>
        <a:graphic>
          <a:graphicData uri="http://schemas.openxmlformats.org/presentationml/2006/ole">
            <mc:AlternateContent xmlns:mc="http://schemas.openxmlformats.org/markup-compatibility/2006">
              <mc:Choice xmlns:v="urn:schemas-microsoft-com:vml" Requires="v">
                <p:oleObj spid="_x0000_s10491" name="Equation" r:id="rId13" imgW="787553" imgH="838292" progId="Equation.DSMT4">
                  <p:embed/>
                </p:oleObj>
              </mc:Choice>
              <mc:Fallback>
                <p:oleObj name="Equation" r:id="rId13" imgW="787553" imgH="838292" progId="Equation.DSMT4">
                  <p:embed/>
                  <p:pic>
                    <p:nvPicPr>
                      <p:cNvPr id="0" name="Picture 20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36800" y="50292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759200" y="3130550"/>
          <a:ext cx="2476500" cy="279400"/>
        </p:xfrm>
        <a:graphic>
          <a:graphicData uri="http://schemas.openxmlformats.org/presentationml/2006/ole">
            <mc:AlternateContent xmlns:mc="http://schemas.openxmlformats.org/markup-compatibility/2006">
              <mc:Choice xmlns:v="urn:schemas-microsoft-com:vml" Requires="v">
                <p:oleObj spid="_x0000_s10492" name="Equation" r:id="rId15" imgW="2475880" imgH="279446" progId="Equation.DSMT4">
                  <p:embed/>
                </p:oleObj>
              </mc:Choice>
              <mc:Fallback>
                <p:oleObj name="Equation" r:id="rId15" imgW="2475880" imgH="279446" progId="Equation.DSMT4">
                  <p:embed/>
                  <p:pic>
                    <p:nvPicPr>
                      <p:cNvPr id="0" name="Picture 20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13055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759200" y="3830637"/>
          <a:ext cx="927100" cy="279400"/>
        </p:xfrm>
        <a:graphic>
          <a:graphicData uri="http://schemas.openxmlformats.org/presentationml/2006/ole">
            <mc:AlternateContent xmlns:mc="http://schemas.openxmlformats.org/markup-compatibility/2006">
              <mc:Choice xmlns:v="urn:schemas-microsoft-com:vml" Requires="v">
                <p:oleObj spid="_x0000_s10493" name="Equation" r:id="rId17" imgW="927077" imgH="279446" progId="Equation.DSMT4">
                  <p:embed/>
                </p:oleObj>
              </mc:Choice>
              <mc:Fallback>
                <p:oleObj name="Equation" r:id="rId17" imgW="927077" imgH="279446" progId="Equation.DSMT4">
                  <p:embed/>
                  <p:pic>
                    <p:nvPicPr>
                      <p:cNvPr id="0" name="Picture 20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9200" y="383063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3759200" y="4452143"/>
          <a:ext cx="2260600" cy="279400"/>
        </p:xfrm>
        <a:graphic>
          <a:graphicData uri="http://schemas.openxmlformats.org/presentationml/2006/ole">
            <mc:AlternateContent xmlns:mc="http://schemas.openxmlformats.org/markup-compatibility/2006">
              <mc:Choice xmlns:v="urn:schemas-microsoft-com:vml" Requires="v">
                <p:oleObj spid="_x0000_s10494" name="Equation" r:id="rId19" imgW="2260370" imgH="279446" progId="Equation.DSMT4">
                  <p:embed/>
                </p:oleObj>
              </mc:Choice>
              <mc:Fallback>
                <p:oleObj name="Equation" r:id="rId19" imgW="2260370" imgH="279446" progId="Equation.DSMT4">
                  <p:embed/>
                  <p:pic>
                    <p:nvPicPr>
                      <p:cNvPr id="0" name="Picture 20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59200" y="4452143"/>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3759200" y="5308600"/>
          <a:ext cx="927100" cy="279400"/>
        </p:xfrm>
        <a:graphic>
          <a:graphicData uri="http://schemas.openxmlformats.org/presentationml/2006/ole">
            <mc:AlternateContent xmlns:mc="http://schemas.openxmlformats.org/markup-compatibility/2006">
              <mc:Choice xmlns:v="urn:schemas-microsoft-com:vml" Requires="v">
                <p:oleObj spid="_x0000_s10495" name="Equation" r:id="rId21" imgW="927077" imgH="279446" progId="Equation.DSMT4">
                  <p:embed/>
                </p:oleObj>
              </mc:Choice>
              <mc:Fallback>
                <p:oleObj name="Equation" r:id="rId21" imgW="927077" imgH="279446" progId="Equation.DSMT4">
                  <p:embed/>
                  <p:pic>
                    <p:nvPicPr>
                      <p:cNvPr id="0" name="Picture 20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59200" y="53086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34567"/>
          </a:xfrm>
          <a:prstGeom prst="rect">
            <a:avLst/>
          </a:prstGeom>
        </p:spPr>
        <p:txBody>
          <a:bodyPr>
            <a:spAutoFit/>
          </a:bodyPr>
          <a:lstStyle/>
          <a:p>
            <a:pPr>
              <a:buFont typeface="Courier New" pitchFamily="49" charset="0"/>
              <a:buNone/>
            </a:pPr>
            <a:r>
              <a:rPr lang="en-US" i="0" dirty="0">
                <a:solidFill>
                  <a:schemeClr val="tx1"/>
                </a:solidFill>
              </a:rPr>
              <a:t>Given                         as in Example 2, solve for </a:t>
            </a:r>
            <a:r>
              <a:rPr lang="en-US" i="1" dirty="0">
                <a:solidFill>
                  <a:schemeClr val="tx1"/>
                </a:solidFill>
              </a:rPr>
              <a:t>F</a:t>
            </a:r>
            <a:r>
              <a:rPr lang="en-US" dirty="0">
                <a:solidFill>
                  <a:schemeClr val="tx1"/>
                </a:solidFill>
              </a:rPr>
              <a:t> </a:t>
            </a:r>
            <a:r>
              <a:rPr lang="en-US" i="0" dirty="0">
                <a:solidFill>
                  <a:schemeClr val="tx1"/>
                </a:solidFill>
              </a:rPr>
              <a:t>in terms </a:t>
            </a:r>
          </a:p>
          <a:p>
            <a:pPr>
              <a:lnSpc>
                <a:spcPct val="125000"/>
              </a:lnSpc>
              <a:buFont typeface="Courier New" pitchFamily="49" charset="0"/>
              <a:buNone/>
            </a:pPr>
            <a:r>
              <a:rPr lang="en-US" i="0" dirty="0">
                <a:solidFill>
                  <a:schemeClr val="tx1"/>
                </a:solidFill>
              </a:rPr>
              <a:t>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nvGraphicFramePr>
        <p:xfrm>
          <a:off x="1422400" y="1131711"/>
          <a:ext cx="1905000" cy="838200"/>
        </p:xfrm>
        <a:graphic>
          <a:graphicData uri="http://schemas.openxmlformats.org/presentationml/2006/ole">
            <mc:AlternateContent xmlns:mc="http://schemas.openxmlformats.org/markup-compatibility/2006">
              <mc:Choice xmlns:v="urn:schemas-microsoft-com:vml" Requires="v">
                <p:oleObj spid="_x0000_s11390" name="Equation" r:id="rId3" imgW="1904862" imgH="837787" progId="Equation.DSMT4">
                  <p:embed/>
                </p:oleObj>
              </mc:Choice>
              <mc:Fallback>
                <p:oleObj name="Equation" r:id="rId3" imgW="1904862" imgH="837787"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24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2616200" y="3124200"/>
          <a:ext cx="1879600" cy="838200"/>
        </p:xfrm>
        <a:graphic>
          <a:graphicData uri="http://schemas.openxmlformats.org/presentationml/2006/ole">
            <mc:AlternateContent xmlns:mc="http://schemas.openxmlformats.org/markup-compatibility/2006">
              <mc:Choice xmlns:v="urn:schemas-microsoft-com:vml" Requires="v">
                <p:oleObj spid="_x0000_s11391" name="Equation" r:id="rId5" imgW="1880090" imgH="838292" progId="Equation.DSMT4">
                  <p:embed/>
                </p:oleObj>
              </mc:Choice>
              <mc:Fallback>
                <p:oleObj name="Equation" r:id="rId5" imgW="1880090" imgH="838292"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6200" y="3124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209800" y="4052888"/>
          <a:ext cx="2654300" cy="838200"/>
        </p:xfrm>
        <a:graphic>
          <a:graphicData uri="http://schemas.openxmlformats.org/presentationml/2006/ole">
            <mc:AlternateContent xmlns:mc="http://schemas.openxmlformats.org/markup-compatibility/2006">
              <mc:Choice xmlns:v="urn:schemas-microsoft-com:vml" Requires="v">
                <p:oleObj spid="_x0000_s11392" name="Equation" r:id="rId7" imgW="2653910" imgH="837787" progId="Equation.DSMT4">
                  <p:embed/>
                </p:oleObj>
              </mc:Choice>
              <mc:Fallback>
                <p:oleObj name="Equation" r:id="rId7" imgW="2653910" imgH="83778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5288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5562600" y="3429000"/>
          <a:ext cx="2171700" cy="228600"/>
        </p:xfrm>
        <a:graphic>
          <a:graphicData uri="http://schemas.openxmlformats.org/presentationml/2006/ole">
            <mc:AlternateContent xmlns:mc="http://schemas.openxmlformats.org/markup-compatibility/2006">
              <mc:Choice xmlns:v="urn:schemas-microsoft-com:vml" Requires="v">
                <p:oleObj spid="_x0000_s11393" name="Equation" r:id="rId9" imgW="2171080" imgH="228738" progId="Equation.DSMT4">
                  <p:embed/>
                </p:oleObj>
              </mc:Choice>
              <mc:Fallback>
                <p:oleObj name="Equation" r:id="rId9" imgW="2171080" imgH="228738"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3429000"/>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562600" y="4160838"/>
          <a:ext cx="2540000" cy="622300"/>
        </p:xfrm>
        <a:graphic>
          <a:graphicData uri="http://schemas.openxmlformats.org/presentationml/2006/ole">
            <mc:AlternateContent xmlns:mc="http://schemas.openxmlformats.org/markup-compatibility/2006">
              <mc:Choice xmlns:v="urn:schemas-microsoft-com:vml" Requires="v">
                <p:oleObj spid="_x0000_s11394" name="Equation" r:id="rId11" imgW="2539265" imgH="622277" progId="Equation.DSMT4">
                  <p:embed/>
                </p:oleObj>
              </mc:Choice>
              <mc:Fallback>
                <p:oleObj name="Equation" r:id="rId11" imgW="2539265" imgH="62227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4160838"/>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1" name="Object 5"/>
          <p:cNvGraphicFramePr>
            <a:graphicFrameLocks noChangeAspect="1"/>
          </p:cNvGraphicFramePr>
          <p:nvPr/>
        </p:nvGraphicFramePr>
        <p:xfrm>
          <a:off x="1327150" y="4210050"/>
          <a:ext cx="1828800" cy="838200"/>
        </p:xfrm>
        <a:graphic>
          <a:graphicData uri="http://schemas.openxmlformats.org/presentationml/2006/ole">
            <mc:AlternateContent xmlns:mc="http://schemas.openxmlformats.org/markup-compatibility/2006">
              <mc:Choice xmlns:v="urn:schemas-microsoft-com:vml" Requires="v">
                <p:oleObj spid="_x0000_s12494" name="Equation" r:id="rId3" imgW="1829352" imgH="838292" progId="Equation.DSMT4">
                  <p:embed/>
                </p:oleObj>
              </mc:Choice>
              <mc:Fallback>
                <p:oleObj name="Equation" r:id="rId3" imgW="1829352" imgH="838292" progId="Equation.DSMT4">
                  <p:embed/>
                  <p:pic>
                    <p:nvPicPr>
                      <p:cNvPr id="0" name="Picture 1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7150" y="4210050"/>
                        <a:ext cx="1828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6"/>
          <p:cNvGraphicFramePr>
            <a:graphicFrameLocks noChangeAspect="1"/>
          </p:cNvGraphicFramePr>
          <p:nvPr>
            <p:extLst>
              <p:ext uri="{D42A27DB-BD31-4B8C-83A1-F6EECF244321}">
                <p14:modId xmlns:p14="http://schemas.microsoft.com/office/powerpoint/2010/main" val="494660716"/>
              </p:ext>
            </p:extLst>
          </p:nvPr>
        </p:nvGraphicFramePr>
        <p:xfrm>
          <a:off x="6019800" y="4191000"/>
          <a:ext cx="1905000" cy="838200"/>
        </p:xfrm>
        <a:graphic>
          <a:graphicData uri="http://schemas.openxmlformats.org/presentationml/2006/ole">
            <mc:AlternateContent xmlns:mc="http://schemas.openxmlformats.org/markup-compatibility/2006">
              <mc:Choice xmlns:v="urn:schemas-microsoft-com:vml" Requires="v">
                <p:oleObj spid="_x0000_s12495" name="Equation" r:id="rId5" imgW="1904862" imgH="837787" progId="Equation.DSMT4">
                  <p:embed/>
                </p:oleObj>
              </mc:Choice>
              <mc:Fallback>
                <p:oleObj name="Equation" r:id="rId5" imgW="1904862" imgH="837787" progId="Equation.DSMT4">
                  <p:embed/>
                  <p:pic>
                    <p:nvPicPr>
                      <p:cNvPr id="0" name="Picture 1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41910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spid="_x0000_s12496" name="Equation" r:id="rId7" imgW="1663447" imgH="837787" progId="Equation.DSMT4">
                  <p:embed/>
                </p:oleObj>
              </mc:Choice>
              <mc:Fallback>
                <p:oleObj name="Equation" r:id="rId7" imgW="1663447" imgH="837787" progId="Equation.DSMT4">
                  <p:embed/>
                  <p:pic>
                    <p:nvPicPr>
                      <p:cNvPr id="0" name="Picture 1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spid="_x0000_s12497" name="Equation" r:id="rId9" imgW="2958710" imgH="837787" progId="Equation.DSMT4">
                  <p:embed/>
                </p:oleObj>
              </mc:Choice>
              <mc:Fallback>
                <p:oleObj name="Equation" r:id="rId9" imgW="2958710" imgH="837787" progId="Equation.DSMT4">
                  <p:embed/>
                  <p:pic>
                    <p:nvPicPr>
                      <p:cNvPr id="0" name="Picture 16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spid="_x0000_s12498" name="Equation" r:id="rId11" imgW="1625416" imgH="837787" progId="Equation.DSMT4">
                  <p:embed/>
                </p:oleObj>
              </mc:Choice>
              <mc:Fallback>
                <p:oleObj name="Equation" r:id="rId11" imgW="1625416" imgH="837787" progId="Equation.DSMT4">
                  <p:embed/>
                  <p:pic>
                    <p:nvPicPr>
                      <p:cNvPr id="0" name="Picture 16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spid="_x0000_s12499" name="Equation" r:id="rId13" imgW="927077" imgH="279446" progId="Equation.DSMT4">
                  <p:embed/>
                </p:oleObj>
              </mc:Choice>
              <mc:Fallback>
                <p:oleObj name="Equation" r:id="rId13" imgW="927077" imgH="279446" progId="Equation.DSMT4">
                  <p:embed/>
                  <p:pic>
                    <p:nvPicPr>
                      <p:cNvPr id="0" name="Picture 17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spid="_x0000_s12500" name="Equation" r:id="rId15" imgW="2158920" imgH="241200" progId="Equation.DSMT4">
                  <p:embed/>
                </p:oleObj>
              </mc:Choice>
              <mc:Fallback>
                <p:oleObj name="Equation" r:id="rId15" imgW="2158920" imgH="241200" progId="Equation.DSMT4">
                  <p:embed/>
                  <p:pic>
                    <p:nvPicPr>
                      <p:cNvPr id="0" name="Picture 171"/>
                      <p:cNvPicPr>
                        <a:picLocks noChangeAspect="1" noChangeArrowheads="1"/>
                      </p:cNvPicPr>
                      <p:nvPr/>
                    </p:nvPicPr>
                    <p:blipFill>
                      <a:blip r:embed="rId16"/>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spid="_x0000_s12501" name="Equation" r:id="rId17" imgW="927077" imgH="279446" progId="Equation.DSMT4">
                  <p:embed/>
                </p:oleObj>
              </mc:Choice>
              <mc:Fallback>
                <p:oleObj name="Equation" r:id="rId17" imgW="927077" imgH="279446" progId="Equation.DSMT4">
                  <p:embed/>
                  <p:pic>
                    <p:nvPicPr>
                      <p:cNvPr id="0" name="Picture 17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b="1" i="0" dirty="0">
                <a:solidFill>
                  <a:schemeClr val="tx1"/>
                </a:solidFill>
              </a:rPr>
              <a:t>a.</a:t>
            </a:r>
            <a:r>
              <a:rPr lang="en-US" i="0" dirty="0">
                <a:solidFill>
                  <a:schemeClr val="tx1"/>
                </a:solidFill>
              </a:rPr>
              <a:t>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defTabSz="517525"/>
            <a:r>
              <a:rPr lang="en-US" b="1" i="0" dirty="0">
                <a:solidFill>
                  <a:schemeClr val="tx1"/>
                </a:solidFill>
              </a:rPr>
              <a:t>b.</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523220"/>
          </a:xfrm>
        </p:spPr>
        <p:txBody>
          <a:bodyPr>
            <a:spAutoFit/>
          </a:bodyPr>
          <a:lstStyle/>
          <a:p>
            <a:pPr marL="533400" indent="-533400"/>
            <a:r>
              <a:rPr lang="en-US" b="1" dirty="0"/>
              <a:t>Solution   a. </a:t>
            </a:r>
            <a:r>
              <a:rPr lang="en-US" dirty="0"/>
              <a:t>Solving for </a:t>
            </a:r>
            <a:r>
              <a:rPr lang="en-US" i="1" dirty="0"/>
              <a:t>x</a:t>
            </a:r>
            <a:r>
              <a:rPr lang="en-US" dirty="0"/>
              <a:t> yields the following.</a:t>
            </a:r>
          </a:p>
        </p:txBody>
      </p:sp>
      <p:graphicFrame>
        <p:nvGraphicFramePr>
          <p:cNvPr id="31748" name="Object 4"/>
          <p:cNvGraphicFramePr>
            <a:graphicFrameLocks noChangeAspect="1"/>
          </p:cNvGraphicFramePr>
          <p:nvPr/>
        </p:nvGraphicFramePr>
        <p:xfrm>
          <a:off x="5562600" y="1911350"/>
          <a:ext cx="2298700" cy="266700"/>
        </p:xfrm>
        <a:graphic>
          <a:graphicData uri="http://schemas.openxmlformats.org/presentationml/2006/ole">
            <mc:AlternateContent xmlns:mc="http://schemas.openxmlformats.org/markup-compatibility/2006">
              <mc:Choice xmlns:v="urn:schemas-microsoft-com:vml" Requires="v">
                <p:oleObj spid="_x0000_s32020" name="Equation" r:id="rId3" imgW="2298401" imgH="266769" progId="Equation.DSMT4">
                  <p:embed/>
                </p:oleObj>
              </mc:Choice>
              <mc:Fallback>
                <p:oleObj name="Equation" r:id="rId3" imgW="2298401" imgH="266769" progId="Equation.DSMT4">
                  <p:embed/>
                  <p:pic>
                    <p:nvPicPr>
                      <p:cNvPr id="0" name="Picture 2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911350"/>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265533482"/>
              </p:ext>
            </p:extLst>
          </p:nvPr>
        </p:nvGraphicFramePr>
        <p:xfrm>
          <a:off x="5573712" y="2430463"/>
          <a:ext cx="3265488" cy="609600"/>
        </p:xfrm>
        <a:graphic>
          <a:graphicData uri="http://schemas.openxmlformats.org/presentationml/2006/ole">
            <mc:AlternateContent xmlns:mc="http://schemas.openxmlformats.org/markup-compatibility/2006">
              <mc:Choice xmlns:v="urn:schemas-microsoft-com:vml" Requires="v">
                <p:oleObj spid="_x0000_s32021" name="Equation" r:id="rId5" imgW="3263760" imgH="609480" progId="Equation.DSMT4">
                  <p:embed/>
                </p:oleObj>
              </mc:Choice>
              <mc:Fallback>
                <p:oleObj name="Equation" r:id="rId5" imgW="3263760" imgH="609480" progId="Equation.DSMT4">
                  <p:embed/>
                  <p:pic>
                    <p:nvPicPr>
                      <p:cNvPr id="0" name="Picture 226"/>
                      <p:cNvPicPr>
                        <a:picLocks noChangeAspect="1" noChangeArrowheads="1"/>
                      </p:cNvPicPr>
                      <p:nvPr/>
                    </p:nvPicPr>
                    <p:blipFill>
                      <a:blip r:embed="rId6"/>
                      <a:srcRect/>
                      <a:stretch>
                        <a:fillRect/>
                      </a:stretch>
                    </p:blipFill>
                    <p:spPr bwMode="auto">
                      <a:xfrm>
                        <a:off x="5573712" y="2430463"/>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2537443163"/>
              </p:ext>
            </p:extLst>
          </p:nvPr>
        </p:nvGraphicFramePr>
        <p:xfrm>
          <a:off x="5562600" y="3221038"/>
          <a:ext cx="927100" cy="279400"/>
        </p:xfrm>
        <a:graphic>
          <a:graphicData uri="http://schemas.openxmlformats.org/presentationml/2006/ole">
            <mc:AlternateContent xmlns:mc="http://schemas.openxmlformats.org/markup-compatibility/2006">
              <mc:Choice xmlns:v="urn:schemas-microsoft-com:vml" Requires="v">
                <p:oleObj spid="_x0000_s32022" name="Equation" r:id="rId7" imgW="927077" imgH="279446" progId="Equation.DSMT4">
                  <p:embed/>
                </p:oleObj>
              </mc:Choice>
              <mc:Fallback>
                <p:oleObj name="Equation" r:id="rId7" imgW="927077" imgH="279446" progId="Equation.DSMT4">
                  <p:embed/>
                  <p:pic>
                    <p:nvPicPr>
                      <p:cNvPr id="0" name="Picture 2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322103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914822977"/>
              </p:ext>
            </p:extLst>
          </p:nvPr>
        </p:nvGraphicFramePr>
        <p:xfrm>
          <a:off x="5562600" y="4838700"/>
          <a:ext cx="927100" cy="279400"/>
        </p:xfrm>
        <a:graphic>
          <a:graphicData uri="http://schemas.openxmlformats.org/presentationml/2006/ole">
            <mc:AlternateContent xmlns:mc="http://schemas.openxmlformats.org/markup-compatibility/2006">
              <mc:Choice xmlns:v="urn:schemas-microsoft-com:vml" Requires="v">
                <p:oleObj spid="_x0000_s32023" name="Equation" r:id="rId9" imgW="927077" imgH="279446" progId="Equation.DSMT4">
                  <p:embed/>
                </p:oleObj>
              </mc:Choice>
              <mc:Fallback>
                <p:oleObj name="Equation" r:id="rId9" imgW="927077" imgH="279446" progId="Equation.DSMT4">
                  <p:embed/>
                  <p:pic>
                    <p:nvPicPr>
                      <p:cNvPr id="0" name="Picture 2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4838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nvGraphicFramePr>
        <p:xfrm>
          <a:off x="2946400" y="1866900"/>
          <a:ext cx="1676400" cy="355600"/>
        </p:xfrm>
        <a:graphic>
          <a:graphicData uri="http://schemas.openxmlformats.org/presentationml/2006/ole">
            <mc:AlternateContent xmlns:mc="http://schemas.openxmlformats.org/markup-compatibility/2006">
              <mc:Choice xmlns:v="urn:schemas-microsoft-com:vml" Requires="v">
                <p:oleObj spid="_x0000_s32024" name="Equation" r:id="rId11" imgW="1676124" imgH="355508" progId="Equation.DSMT4">
                  <p:embed/>
                </p:oleObj>
              </mc:Choice>
              <mc:Fallback>
                <p:oleObj name="Equation" r:id="rId11" imgW="1676124" imgH="355508" progId="Equation.DSMT4">
                  <p:embed/>
                  <p:pic>
                    <p:nvPicPr>
                      <p:cNvPr id="0" name="Picture 2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46400" y="1866900"/>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nvGraphicFramePr>
        <p:xfrm>
          <a:off x="2257425" y="2420620"/>
          <a:ext cx="3048000" cy="355600"/>
        </p:xfrm>
        <a:graphic>
          <a:graphicData uri="http://schemas.openxmlformats.org/presentationml/2006/ole">
            <mc:AlternateContent xmlns:mc="http://schemas.openxmlformats.org/markup-compatibility/2006">
              <mc:Choice xmlns:v="urn:schemas-microsoft-com:vml" Requires="v">
                <p:oleObj spid="_x0000_s32025" name="Equation" r:id="rId13" imgW="3047449" imgH="355508" progId="Equation.DSMT4">
                  <p:embed/>
                </p:oleObj>
              </mc:Choice>
              <mc:Fallback>
                <p:oleObj name="Equation" r:id="rId13" imgW="3047449" imgH="355508" progId="Equation.DSMT4">
                  <p:embed/>
                  <p:pic>
                    <p:nvPicPr>
                      <p:cNvPr id="0" name="Picture 2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57425" y="2420620"/>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nvGraphicFramePr>
        <p:xfrm>
          <a:off x="3603625" y="3182938"/>
          <a:ext cx="1701800" cy="355600"/>
        </p:xfrm>
        <a:graphic>
          <a:graphicData uri="http://schemas.openxmlformats.org/presentationml/2006/ole">
            <mc:AlternateContent xmlns:mc="http://schemas.openxmlformats.org/markup-compatibility/2006">
              <mc:Choice xmlns:v="urn:schemas-microsoft-com:vml" Requires="v">
                <p:oleObj spid="_x0000_s32026" name="Equation" r:id="rId15" imgW="1701478" imgH="355508" progId="Equation.DSMT4">
                  <p:embed/>
                </p:oleObj>
              </mc:Choice>
              <mc:Fallback>
                <p:oleObj name="Equation" r:id="rId15" imgW="1701478" imgH="355508" progId="Equation.DSMT4">
                  <p:embed/>
                  <p:pic>
                    <p:nvPicPr>
                      <p:cNvPr id="0" name="Picture 2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03625" y="3182938"/>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004934596"/>
              </p:ext>
            </p:extLst>
          </p:nvPr>
        </p:nvGraphicFramePr>
        <p:xfrm>
          <a:off x="3495675" y="3663950"/>
          <a:ext cx="1879600" cy="825500"/>
        </p:xfrm>
        <a:graphic>
          <a:graphicData uri="http://schemas.openxmlformats.org/presentationml/2006/ole">
            <mc:AlternateContent xmlns:mc="http://schemas.openxmlformats.org/markup-compatibility/2006">
              <mc:Choice xmlns:v="urn:schemas-microsoft-com:vml" Requires="v">
                <p:oleObj spid="_x0000_s32027" name="Equation" r:id="rId17" imgW="1880090" imgH="825607" progId="Equation.DSMT4">
                  <p:embed/>
                </p:oleObj>
              </mc:Choice>
              <mc:Fallback>
                <p:oleObj name="Equation" r:id="rId17" imgW="1880090" imgH="825607" progId="Equation.DSMT4">
                  <p:embed/>
                  <p:pic>
                    <p:nvPicPr>
                      <p:cNvPr id="0" name="Picture 2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5675" y="36639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1753910807"/>
              </p:ext>
            </p:extLst>
          </p:nvPr>
        </p:nvGraphicFramePr>
        <p:xfrm>
          <a:off x="3794125" y="4800600"/>
          <a:ext cx="1346200" cy="355600"/>
        </p:xfrm>
        <a:graphic>
          <a:graphicData uri="http://schemas.openxmlformats.org/presentationml/2006/ole">
            <mc:AlternateContent xmlns:mc="http://schemas.openxmlformats.org/markup-compatibility/2006">
              <mc:Choice xmlns:v="urn:schemas-microsoft-com:vml" Requires="v">
                <p:oleObj spid="_x0000_s32028" name="Equation" r:id="rId19" imgW="1345970" imgH="355508" progId="Equation.DSMT4">
                  <p:embed/>
                </p:oleObj>
              </mc:Choice>
              <mc:Fallback>
                <p:oleObj name="Equation" r:id="rId19" imgW="1345970" imgH="355508" progId="Equation.DSMT4">
                  <p:embed/>
                  <p:pic>
                    <p:nvPicPr>
                      <p:cNvPr id="0" name="Picture 2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94125" y="4800600"/>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644120161"/>
              </p:ext>
            </p:extLst>
          </p:nvPr>
        </p:nvGraphicFramePr>
        <p:xfrm>
          <a:off x="5562600" y="3759200"/>
          <a:ext cx="2082800" cy="584200"/>
        </p:xfrm>
        <a:graphic>
          <a:graphicData uri="http://schemas.openxmlformats.org/presentationml/2006/ole">
            <mc:AlternateContent xmlns:mc="http://schemas.openxmlformats.org/markup-compatibility/2006">
              <mc:Choice xmlns:v="urn:schemas-microsoft-com:vml" Requires="v">
                <p:oleObj spid="_x0000_s32029" name="Equation" r:id="rId21" imgW="2082341" imgH="584246" progId="Equation.DSMT4">
                  <p:embed/>
                </p:oleObj>
              </mc:Choice>
              <mc:Fallback>
                <p:oleObj name="Equation" r:id="rId21" imgW="2082341" imgH="584246" progId="Equation.DSMT4">
                  <p:embed/>
                  <p:pic>
                    <p:nvPicPr>
                      <p:cNvPr id="0" name="Picture 23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62600" y="37592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Solve applied problems by</a:t>
            </a:r>
            <a:r>
              <a:rPr lang="en-US" i="0" dirty="0">
                <a:solidFill>
                  <a:schemeClr val="tx1"/>
                </a:solidFill>
              </a:rPr>
              <a:t> </a:t>
            </a:r>
            <a:r>
              <a:rPr lang="en-US" dirty="0"/>
              <a:t>evaluating known formulas at given values of the variables.</a:t>
            </a:r>
            <a:endParaRPr lang="en-US" i="0" dirty="0">
              <a:solidFill>
                <a:schemeClr val="tx1"/>
              </a:solidFill>
            </a:endParaRPr>
          </a:p>
          <a:p>
            <a:pPr marL="457200" indent="-457200" eaLnBrk="1" hangingPunct="1">
              <a:buFont typeface="Courier New" pitchFamily="49" charset="0"/>
              <a:buChar char="o"/>
            </a:pPr>
            <a:r>
              <a:rPr lang="en-US" i="0" dirty="0">
                <a:solidFill>
                  <a:schemeClr val="tx1"/>
                </a:solidFill>
              </a:rPr>
              <a:t>Solve formulas for specified variables in terms of the other variables.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b="1" i="0" dirty="0">
                <a:solidFill>
                  <a:schemeClr val="tx1"/>
                </a:solidFill>
              </a:rPr>
              <a:t>b. </a:t>
            </a:r>
            <a:r>
              <a:rPr lang="en-US" i="0" dirty="0">
                <a:solidFill>
                  <a:schemeClr val="tx1"/>
                </a:solidFill>
              </a:rPr>
              <a:t>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spid="_x0000_s14591" name="Equation" r:id="rId3" imgW="2285724" imgH="228738" progId="Equation.DSMT4">
                  <p:embed/>
                </p:oleObj>
              </mc:Choice>
              <mc:Fallback>
                <p:oleObj name="Equation" r:id="rId3" imgW="2285724" imgH="228738" progId="Equation.DSMT4">
                  <p:embed/>
                  <p:pic>
                    <p:nvPicPr>
                      <p:cNvPr id="0" name="Picture 2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spid="_x0000_s14592" name="Equation" r:id="rId5" imgW="2856742" imgH="241415" progId="Equation.DSMT4">
                  <p:embed/>
                </p:oleObj>
              </mc:Choice>
              <mc:Fallback>
                <p:oleObj name="Equation" r:id="rId5" imgW="2856742" imgH="241415" progId="Equation.DSMT4">
                  <p:embed/>
                  <p:pic>
                    <p:nvPicPr>
                      <p:cNvPr id="0" name="Picture 20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spid="_x0000_s14593" name="Equation" r:id="rId7" imgW="927077" imgH="279446" progId="Equation.DSMT4">
                  <p:embed/>
                </p:oleObj>
              </mc:Choice>
              <mc:Fallback>
                <p:oleObj name="Equation" r:id="rId7" imgW="927077" imgH="279446" progId="Equation.DSMT4">
                  <p:embed/>
                  <p:pic>
                    <p:nvPicPr>
                      <p:cNvPr id="0" name="Picture 20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spid="_x0000_s14594" name="Equation" r:id="rId9" imgW="927077" imgH="279446" progId="Equation.DSMT4">
                  <p:embed/>
                </p:oleObj>
              </mc:Choice>
              <mc:Fallback>
                <p:oleObj name="Equation" r:id="rId9" imgW="927077" imgH="279446" progId="Equation.DSMT4">
                  <p:embed/>
                  <p:pic>
                    <p:nvPicPr>
                      <p:cNvPr id="0" name="Picture 20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spid="_x0000_s14595" name="Equation" r:id="rId11" imgW="1726833" imgH="355508" progId="Equation.DSMT4">
                  <p:embed/>
                </p:oleObj>
              </mc:Choice>
              <mc:Fallback>
                <p:oleObj name="Equation" r:id="rId11" imgW="1726833" imgH="355508" progId="Equation.DSMT4">
                  <p:embed/>
                  <p:pic>
                    <p:nvPicPr>
                      <p:cNvPr id="0" name="Picture 20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spid="_x0000_s14596" name="Equation" r:id="rId13" imgW="3098157" imgH="355508" progId="Equation.DSMT4">
                  <p:embed/>
                </p:oleObj>
              </mc:Choice>
              <mc:Fallback>
                <p:oleObj name="Equation" r:id="rId13" imgW="3098157" imgH="355508" progId="Equation.DSMT4">
                  <p:embed/>
                  <p:pic>
                    <p:nvPicPr>
                      <p:cNvPr id="0" name="Picture 20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spid="_x0000_s14597" name="Equation" r:id="rId15" imgW="1701478" imgH="355508" progId="Equation.DSMT4">
                  <p:embed/>
                </p:oleObj>
              </mc:Choice>
              <mc:Fallback>
                <p:oleObj name="Equation" r:id="rId15" imgW="1701478" imgH="355508" progId="Equation.DSMT4">
                  <p:embed/>
                  <p:pic>
                    <p:nvPicPr>
                      <p:cNvPr id="0" name="Picture 2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spid="_x0000_s14598" name="Equation" r:id="rId17" imgW="1880090" imgH="825607" progId="Equation.DSMT4">
                  <p:embed/>
                </p:oleObj>
              </mc:Choice>
              <mc:Fallback>
                <p:oleObj name="Equation" r:id="rId17" imgW="1880090" imgH="825607" progId="Equation.DSMT4">
                  <p:embed/>
                  <p:pic>
                    <p:nvPicPr>
                      <p:cNvPr id="0" name="Picture 2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spid="_x0000_s14599" name="Equation" r:id="rId19" imgW="1282585" imgH="837787" progId="Equation.DSMT4">
                  <p:embed/>
                </p:oleObj>
              </mc:Choice>
              <mc:Fallback>
                <p:oleObj name="Equation" r:id="rId19" imgW="1282585" imgH="837787" progId="Equation.DSMT4">
                  <p:embed/>
                  <p:pic>
                    <p:nvPicPr>
                      <p:cNvPr id="0" name="Picture 2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spid="_x0000_s14600" name="Equation" r:id="rId21" imgW="2082341" imgH="584246" progId="Equation.DSMT4">
                  <p:embed/>
                </p:oleObj>
              </mc:Choice>
              <mc:Fallback>
                <p:oleObj name="Equation" r:id="rId21" imgW="2082341" imgH="584246" progId="Equation.DSMT4">
                  <p:embed/>
                  <p:pic>
                    <p:nvPicPr>
                      <p:cNvPr id="0" name="Picture 2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spid="_x0000_s15462" name="Equation" r:id="rId3" imgW="2145726" imgH="241415" progId="Equation.DSMT4">
                  <p:embed/>
                </p:oleObj>
              </mc:Choice>
              <mc:Fallback>
                <p:oleObj name="Equation" r:id="rId3" imgW="2145726" imgH="241415" progId="Equation.DSMT4">
                  <p:embed/>
                  <p:pic>
                    <p:nvPicPr>
                      <p:cNvPr id="0" name="Picture 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spid="_x0000_s15463" name="Equation" r:id="rId5" imgW="1257231" imgH="825110" progId="Equation.DSMT4">
                  <p:embed/>
                </p:oleObj>
              </mc:Choice>
              <mc:Fallback>
                <p:oleObj name="Equation" r:id="rId5" imgW="1257231" imgH="825110" progId="Equation.DSMT4">
                  <p:embed/>
                  <p:pic>
                    <p:nvPicPr>
                      <p:cNvPr id="0"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spid="_x0000_s15464" name="Equation" r:id="rId7" imgW="342625" imgH="241269" progId="Equation.DSMT4">
                  <p:embed/>
                </p:oleObj>
              </mc:Choice>
              <mc:Fallback>
                <p:oleObj name="Equation" r:id="rId7" imgW="342625" imgH="241269" progId="Equation.DSMT4">
                  <p:embed/>
                  <p:pic>
                    <p:nvPicPr>
                      <p:cNvPr id="0" name="Picture 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spid="_x0000_s15465" name="Equation" r:id="rId9" imgW="1688801" imgH="825110" progId="Equation.DSMT4">
                  <p:embed/>
                </p:oleObj>
              </mc:Choice>
              <mc:Fallback>
                <p:oleObj name="Equation" r:id="rId9" imgW="1688801" imgH="825110" progId="Equation.DSMT4">
                  <p:embed/>
                  <p:pic>
                    <p:nvPicPr>
                      <p:cNvPr id="0" name="Picture 8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2067217451"/>
              </p:ext>
            </p:extLst>
          </p:nvPr>
        </p:nvGraphicFramePr>
        <p:xfrm>
          <a:off x="762000" y="2806700"/>
          <a:ext cx="7264400" cy="3060700"/>
        </p:xfrm>
        <a:graphic>
          <a:graphicData uri="http://schemas.openxmlformats.org/presentationml/2006/ole">
            <mc:AlternateContent xmlns:mc="http://schemas.openxmlformats.org/markup-compatibility/2006">
              <mc:Choice xmlns:v="urn:schemas-microsoft-com:vml" Requires="v">
                <p:oleObj spid="_x0000_s16481" name="Equation" r:id="rId3" imgW="7262838" imgH="3060126" progId="Equation.DSMT4">
                  <p:embed/>
                </p:oleObj>
              </mc:Choice>
              <mc:Fallback>
                <p:oleObj name="Equation" r:id="rId3" imgW="7262838" imgH="3060126" progId="Equation.DSMT4">
                  <p:embed/>
                  <p:pic>
                    <p:nvPicPr>
                      <p:cNvPr id="0" name="Picture 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806700"/>
                        <a:ext cx="7264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2835081395"/>
              </p:ext>
            </p:extLst>
          </p:nvPr>
        </p:nvGraphicFramePr>
        <p:xfrm>
          <a:off x="4419600" y="3314700"/>
          <a:ext cx="2857500" cy="241300"/>
        </p:xfrm>
        <a:graphic>
          <a:graphicData uri="http://schemas.openxmlformats.org/presentationml/2006/ole">
            <mc:AlternateContent xmlns:mc="http://schemas.openxmlformats.org/markup-compatibility/2006">
              <mc:Choice xmlns:v="urn:schemas-microsoft-com:vml" Requires="v">
                <p:oleObj spid="_x0000_s16482" name="Equation" r:id="rId5" imgW="2856742" imgH="241415" progId="Equation.DSMT4">
                  <p:embed/>
                </p:oleObj>
              </mc:Choice>
              <mc:Fallback>
                <p:oleObj name="Equation" r:id="rId5" imgW="2856742" imgH="241415" progId="Equation.DSMT4">
                  <p:embed/>
                  <p:pic>
                    <p:nvPicPr>
                      <p:cNvPr id="0" name="Picture 7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331470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8" name="Object 6"/>
          <p:cNvGraphicFramePr>
            <a:graphicFrameLocks noChangeAspect="1"/>
          </p:cNvGraphicFramePr>
          <p:nvPr>
            <p:extLst>
              <p:ext uri="{D42A27DB-BD31-4B8C-83A1-F6EECF244321}">
                <p14:modId xmlns:p14="http://schemas.microsoft.com/office/powerpoint/2010/main" val="3194610645"/>
              </p:ext>
            </p:extLst>
          </p:nvPr>
        </p:nvGraphicFramePr>
        <p:xfrm>
          <a:off x="4419600" y="4140200"/>
          <a:ext cx="2743200" cy="584200"/>
        </p:xfrm>
        <a:graphic>
          <a:graphicData uri="http://schemas.openxmlformats.org/presentationml/2006/ole">
            <mc:AlternateContent xmlns:mc="http://schemas.openxmlformats.org/markup-compatibility/2006">
              <mc:Choice xmlns:v="urn:schemas-microsoft-com:vml" Requires="v">
                <p:oleObj spid="_x0000_s16483" name="Equation" r:id="rId7" imgW="2742649" imgH="584246" progId="Equation.DSMT4">
                  <p:embed/>
                </p:oleObj>
              </mc:Choice>
              <mc:Fallback>
                <p:oleObj name="Equation" r:id="rId7" imgW="2742649" imgH="584246" progId="Equation.DSMT4">
                  <p:embed/>
                  <p:pic>
                    <p:nvPicPr>
                      <p:cNvPr id="0" name="Picture 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4140200"/>
                        <a:ext cx="2743200" cy="58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4145112886"/>
              </p:ext>
            </p:extLst>
          </p:nvPr>
        </p:nvGraphicFramePr>
        <p:xfrm>
          <a:off x="4419600" y="4953000"/>
          <a:ext cx="4038600" cy="279400"/>
        </p:xfrm>
        <a:graphic>
          <a:graphicData uri="http://schemas.openxmlformats.org/presentationml/2006/ole">
            <mc:AlternateContent xmlns:mc="http://schemas.openxmlformats.org/markup-compatibility/2006">
              <mc:Choice xmlns:v="urn:schemas-microsoft-com:vml" Requires="v">
                <p:oleObj spid="_x0000_s16484" name="Equation" r:id="rId9" imgW="4037911" imgH="279446" progId="Equation.DSMT4">
                  <p:embed/>
                </p:oleObj>
              </mc:Choice>
              <mc:Fallback>
                <p:oleObj name="Equation" r:id="rId9" imgW="4037911" imgH="279446" progId="Equation.DSMT4">
                  <p:embed/>
                  <p:pic>
                    <p:nvPicPr>
                      <p:cNvPr id="0" name="Picture 7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4953000"/>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Formulas</a:t>
            </a:r>
            <a:endParaRPr lang="en-US" sz="3200" i="1">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lnSpcReduction="10000"/>
          </a:bodyPr>
          <a:lstStyle/>
          <a:p>
            <a:pPr algn="ctr" eaLnBrk="0" hangingPunct="0"/>
            <a:r>
              <a:rPr lang="en-US" b="1" dirty="0">
                <a:solidFill>
                  <a:srgbClr val="000000"/>
                </a:solidFill>
                <a:latin typeface="Calibri" pitchFamily="34" charset="0"/>
              </a:rPr>
              <a:t>Notes</a:t>
            </a:r>
            <a:endParaRPr lang="en-US" i="1" dirty="0">
              <a:solidFill>
                <a:srgbClr val="000000"/>
              </a:solidFill>
              <a:latin typeface="Calibri" pitchFamily="34" charset="0"/>
            </a:endParaRPr>
          </a:p>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280160"/>
            <a:ext cx="8229600" cy="4228850"/>
          </a:xfrm>
          <a:prstGeom prst="rect">
            <a:avLst/>
          </a:prstGeom>
        </p:spPr>
        <p:txBody>
          <a:bodyPr>
            <a:spAutoFit/>
          </a:bodyPr>
          <a:lstStyle/>
          <a:p>
            <a:r>
              <a:rPr lang="en-US" i="0" dirty="0">
                <a:solidFill>
                  <a:schemeClr val="tx1"/>
                </a:solidFill>
              </a:rPr>
              <a:t>A loan for a period of 1 year or less </a:t>
            </a:r>
            <a:r>
              <a:rPr lang="en-US" dirty="0"/>
              <a:t>is called a </a:t>
            </a:r>
            <a:r>
              <a:rPr lang="en-US" b="1" dirty="0"/>
              <a:t>note</a:t>
            </a:r>
            <a:r>
              <a:rPr lang="en-US" i="0" dirty="0">
                <a:solidFill>
                  <a:schemeClr val="tx1"/>
                </a:solidFill>
              </a:rPr>
              <a:t>, and the interest earned (or paid) is called </a:t>
            </a:r>
            <a:r>
              <a:rPr lang="en-US" b="1" i="0" dirty="0">
                <a:solidFill>
                  <a:schemeClr val="tx1"/>
                </a:solidFill>
              </a:rPr>
              <a:t>simple interest</a:t>
            </a:r>
            <a:r>
              <a:rPr lang="en-US" i="0" dirty="0">
                <a:solidFill>
                  <a:schemeClr val="tx1"/>
                </a:solidFill>
              </a:rPr>
              <a:t>. (Simple interest was first introduced in Chapter 4.)  A note involves only one payment at the end of the term of the note and includes both principal and interest. The formula for calculating simple interest is:</a:t>
            </a:r>
            <a:r>
              <a:rPr lang="en-US" dirty="0">
                <a:solidFill>
                  <a:schemeClr val="tx1"/>
                </a:solidFill>
              </a:rPr>
              <a:t> </a:t>
            </a:r>
          </a:p>
          <a:p>
            <a:pPr algn="just">
              <a:buFont typeface="Courier New" pitchFamily="49" charset="0"/>
              <a:buNone/>
            </a:pPr>
            <a:r>
              <a:rPr lang="en-US" b="1" i="1" dirty="0">
                <a:solidFill>
                  <a:srgbClr val="0000FF"/>
                </a:solidFill>
              </a:rPr>
              <a:t>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p>
          <a:p>
            <a:pPr algn="just">
              <a:buFont typeface="Courier New" pitchFamily="49" charset="0"/>
              <a:buNone/>
            </a:pPr>
            <a:r>
              <a:rPr lang="en-US" i="0" dirty="0">
                <a:solidFill>
                  <a:schemeClr val="tx1"/>
                </a:solidFill>
              </a:rPr>
              <a:t>where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8195" name="Rectangle 3"/>
          <p:cNvSpPr>
            <a:spLocks noGrp="1"/>
          </p:cNvSpPr>
          <p:nvPr>
            <p:ph idx="1"/>
          </p:nvPr>
        </p:nvSpPr>
        <p:spPr>
          <a:prstGeom prst="rect">
            <a:avLst/>
          </a:prstGeom>
        </p:spPr>
        <p:txBody>
          <a:bodyPr/>
          <a:lstStyle/>
          <a:p>
            <a:pPr algn="just" eaLnBrk="0" hangingPunct="0">
              <a:lnSpc>
                <a:spcPct val="90000"/>
              </a:lnSpc>
            </a:pP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t </a:t>
            </a:r>
            <a:r>
              <a:rPr lang="en-US" dirty="0">
                <a:latin typeface="Calibri" pitchFamily="34" charset="0"/>
              </a:rPr>
              <a:t>= </a:t>
            </a:r>
            <a:r>
              <a:rPr lang="en-US" b="1" dirty="0">
                <a:latin typeface="Calibri" pitchFamily="34" charset="0"/>
              </a:rPr>
              <a:t>time </a:t>
            </a:r>
            <a:r>
              <a:rPr lang="en-US" dirty="0">
                <a:latin typeface="Calibri" pitchFamily="34" charset="0"/>
              </a:rPr>
              <a:t>(in years). </a:t>
            </a:r>
          </a:p>
          <a:p>
            <a:pPr algn="just" eaLnBrk="0" hangingPunct="0">
              <a:lnSpc>
                <a:spcPct val="90000"/>
              </a:lnSpc>
            </a:pPr>
            <a:endParaRPr lang="en-US" b="1" dirty="0">
              <a:latin typeface="Calibri" pitchFamily="34" charset="0"/>
            </a:endParaRPr>
          </a:p>
          <a:p>
            <a:pPr eaLnBrk="0" hangingPunct="0">
              <a:lnSpc>
                <a:spcPct val="90000"/>
              </a:lnSpc>
            </a:pPr>
            <a:r>
              <a:rPr lang="en-US" b="1" dirty="0">
                <a:latin typeface="Calibri" pitchFamily="34" charset="0"/>
              </a:rPr>
              <a:t>Note: </a:t>
            </a:r>
            <a:r>
              <a:rPr lang="en-US" dirty="0">
                <a:latin typeface="Calibri" pitchFamily="34" charset="0"/>
              </a:rPr>
              <a:t>The rate of interest is usually given in percent form and converted to decimal or fraction form for calculations. </a:t>
            </a:r>
            <a:endParaRPr lang="en-US" i="1" dirty="0">
              <a:latin typeface="Calibri" pitchFamily="34" charset="0"/>
            </a:endParaRPr>
          </a:p>
          <a:p>
            <a:pPr marL="533400" indent="-533400" algn="just">
              <a:buFont typeface="Courier New" pitchFamily="49" charset="0"/>
              <a:buNone/>
            </a:pPr>
            <a:endParaRPr lang="en-US" dirty="0">
              <a:solidFill>
                <a:schemeClr val="tx1"/>
              </a:solidFill>
            </a:endParaRPr>
          </a:p>
          <a:p>
            <a:pPr marL="533400" indent="-533400" algn="just">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spid="_x0000_s1105" name="Equation" r:id="rId3" imgW="1511683" imgH="368407" progId="Equation.DSMT4">
                  <p:embed/>
                </p:oleObj>
              </mc:Choice>
              <mc:Fallback>
                <p:oleObj name="Equation" r:id="rId3" imgW="1511683" imgH="368407" progId="Equation.DSMT4">
                  <p:embed/>
                  <p:pic>
                    <p:nvPicPr>
                      <p:cNvPr id="0" name="Picture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spid="_x0000_s1106" name="Equation" r:id="rId5" imgW="1968247" imgH="342831" progId="Equation.DSMT4">
                  <p:embed/>
                </p:oleObj>
              </mc:Choice>
              <mc:Fallback>
                <p:oleObj name="Equation" r:id="rId5" imgW="1968247" imgH="342831" progId="Equation.DSMT4">
                  <p:embed/>
                  <p:pic>
                    <p:nvPicPr>
                      <p:cNvPr id="0" name="Picture 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spid="_x0000_s1107" name="Equation" r:id="rId7" imgW="4685542" imgH="825110" progId="Equation.DSMT4">
                  <p:embed/>
                </p:oleObj>
              </mc:Choice>
              <mc:Fallback>
                <p:oleObj name="Equation" r:id="rId7" imgW="4685542" imgH="825110" progId="Equation.DSMT4">
                  <p:embed/>
                  <p:pic>
                    <p:nvPicPr>
                      <p:cNvPr id="0" name="Picture 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2052" name="Rectangle 3"/>
          <p:cNvSpPr>
            <a:spLocks noGrp="1"/>
          </p:cNvSpPr>
          <p:nvPr>
            <p:ph idx="1"/>
          </p:nvPr>
        </p:nvSpPr>
        <p:spPr>
          <a:xfrm>
            <a:off x="457200" y="1280160"/>
            <a:ext cx="8229600" cy="3970318"/>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p:graphicFrame>
        <p:nvGraphicFramePr>
          <p:cNvPr id="2050" name="Object 4"/>
          <p:cNvGraphicFramePr>
            <a:graphicFrameLocks noChangeAspect="1"/>
          </p:cNvGraphicFramePr>
          <p:nvPr/>
        </p:nvGraphicFramePr>
        <p:xfrm>
          <a:off x="1771650" y="2571750"/>
          <a:ext cx="2324100" cy="838200"/>
        </p:xfrm>
        <a:graphic>
          <a:graphicData uri="http://schemas.openxmlformats.org/presentationml/2006/ole">
            <mc:AlternateContent xmlns:mc="http://schemas.openxmlformats.org/markup-compatibility/2006">
              <mc:Choice xmlns:v="urn:schemas-microsoft-com:vml" Requires="v">
                <p:oleObj spid="_x0000_s2154"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1650" y="2571750"/>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nvGraphicFramePr>
        <p:xfrm>
          <a:off x="4143375" y="2844800"/>
          <a:ext cx="1752600" cy="292100"/>
        </p:xfrm>
        <a:graphic>
          <a:graphicData uri="http://schemas.openxmlformats.org/presentationml/2006/ole">
            <mc:AlternateContent xmlns:mc="http://schemas.openxmlformats.org/markup-compatibility/2006">
              <mc:Choice xmlns:v="urn:schemas-microsoft-com:vml" Requires="v">
                <p:oleObj spid="_x0000_s2155"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3375" y="284480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943600" y="2806700"/>
          <a:ext cx="1409700" cy="368300"/>
        </p:xfrm>
        <a:graphic>
          <a:graphicData uri="http://schemas.openxmlformats.org/presentationml/2006/ole">
            <mc:AlternateContent xmlns:mc="http://schemas.openxmlformats.org/markup-compatibility/2006">
              <mc:Choice xmlns:v="urn:schemas-microsoft-com:vml" Requires="v">
                <p:oleObj spid="_x0000_s2156" name="Equation" r:id="rId7" imgW="1409356" imgH="368185" progId="Equation.DSMT4">
                  <p:embed/>
                </p:oleObj>
              </mc:Choice>
              <mc:Fallback>
                <p:oleObj name="Equation" r:id="rId7" imgW="1409356" imgH="368185" progId="Equation.DSMT4">
                  <p:embed/>
                  <p:pic>
                    <p:nvPicPr>
                      <p:cNvPr id="0" name="Picture 8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806700"/>
                        <a:ext cx="1409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116580" y="2840368"/>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nvGraphicFramePr>
        <p:xfrm>
          <a:off x="3149600" y="2590800"/>
          <a:ext cx="419100" cy="203200"/>
        </p:xfrm>
        <a:graphic>
          <a:graphicData uri="http://schemas.openxmlformats.org/presentationml/2006/ole">
            <mc:AlternateContent xmlns:mc="http://schemas.openxmlformats.org/markup-compatibility/2006">
              <mc:Choice xmlns:v="urn:schemas-microsoft-com:vml" Requires="v">
                <p:oleObj spid="_x0000_s2157" name="Equation" r:id="rId9" imgW="418641" imgH="203261" progId="Equation.DSMT4">
                  <p:embed/>
                </p:oleObj>
              </mc:Choice>
              <mc:Fallback>
                <p:oleObj name="Equation" r:id="rId9" imgW="418641" imgH="203261" progId="Equation.DSMT4">
                  <p:embed/>
                  <p:pic>
                    <p:nvPicPr>
                      <p:cNvPr id="0" name="Picture 8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49600" y="2590800"/>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3825240" y="3139440"/>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68"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3199" name="Equation" r:id="rId3" imgW="457862" imgH="792656" progId="Equation.DSMT4">
                  <p:embed/>
                </p:oleObj>
              </mc:Choice>
              <mc:Fallback>
                <p:oleObj name="Equation" r:id="rId3" imgW="457862" imgH="792656" progId="Equation.DSMT4">
                  <p:embed/>
                  <p:pic>
                    <p:nvPicPr>
                      <p:cNvPr id="0" name="Picture 1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spid="_x0000_s3200" name="Equation" r:id="rId5" imgW="2018956" imgH="837787" progId="Equation.DSMT4">
                  <p:embed/>
                </p:oleObj>
              </mc:Choice>
              <mc:Fallback>
                <p:oleObj name="Equation" r:id="rId5" imgW="2018956" imgH="837787" progId="Equation.DSMT4">
                  <p:embed/>
                  <p:pic>
                    <p:nvPicPr>
                      <p:cNvPr id="0" name="Picture 1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spid="_x0000_s3201" name="Equation" r:id="rId7" imgW="2209680" imgH="838080" progId="Equation.DSMT4">
                  <p:embed/>
                </p:oleObj>
              </mc:Choice>
              <mc:Fallback>
                <p:oleObj name="Equation" r:id="rId7" imgW="2209680" imgH="838080" progId="Equation.DSMT4">
                  <p:embed/>
                  <p:pic>
                    <p:nvPicPr>
                      <p:cNvPr id="0" name="Picture 103"/>
                      <p:cNvPicPr>
                        <a:picLocks noChangeAspect="1" noChangeArrowheads="1"/>
                      </p:cNvPicPr>
                      <p:nvPr/>
                    </p:nvPicPr>
                    <p:blipFill>
                      <a:blip r:embed="rId8"/>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1000" y="4376273"/>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spid="_x0000_s3202" name="Equation" r:id="rId9" imgW="1282585" imgH="837787" progId="Equation.DSMT4">
                  <p:embed/>
                </p:oleObj>
              </mc:Choice>
              <mc:Fallback>
                <p:oleObj name="Equation" r:id="rId9" imgW="1282585" imgH="837787" progId="Equation.DSMT4">
                  <p:embed/>
                  <p:pic>
                    <p:nvPicPr>
                      <p:cNvPr id="0" name="Picture 1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spid="_x0000_s3203" name="Equation" r:id="rId11" imgW="787078" imgH="292123" progId="Equation.DSMT4">
                  <p:embed/>
                </p:oleObj>
              </mc:Choice>
              <mc:Fallback>
                <p:oleObj name="Equation" r:id="rId11" imgW="787078" imgH="292123" progId="Equation.DSMT4">
                  <p:embed/>
                  <p:pic>
                    <p:nvPicPr>
                      <p:cNvPr id="0" name="Picture 10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spid="_x0000_s4352" name="Equation" r:id="rId3" imgW="2069664" imgH="837787" progId="Equation.DSMT4">
                  <p:embed/>
                </p:oleObj>
              </mc:Choice>
              <mc:Fallback>
                <p:oleObj name="Equation" r:id="rId3" imgW="2069664" imgH="837787" progId="Equation.DSMT4">
                  <p:embed/>
                  <p:pic>
                    <p:nvPicPr>
                      <p:cNvPr id="0" name="Picture 2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spid="_x0000_s4353" name="Equation" r:id="rId5" imgW="2845780" imgH="838292" progId="Equation.DSMT4">
                  <p:embed/>
                </p:oleObj>
              </mc:Choice>
              <mc:Fallback>
                <p:oleObj name="Equation" r:id="rId5" imgW="2845780" imgH="838292" progId="Equation.DSMT4">
                  <p:embed/>
                  <p:pic>
                    <p:nvPicPr>
                      <p:cNvPr id="0" name="Picture 20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spid="_x0000_s4354" name="Equation" r:id="rId7" imgW="1574708" imgH="292123" progId="Equation.DSMT4">
                  <p:embed/>
                </p:oleObj>
              </mc:Choice>
              <mc:Fallback>
                <p:oleObj name="Equation" r:id="rId7" imgW="1574708" imgH="292123" progId="Equation.DSMT4">
                  <p:embed/>
                  <p:pic>
                    <p:nvPicPr>
                      <p:cNvPr id="0" name="Picture 20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spid="_x0000_s4355" name="Equation" r:id="rId9" imgW="2894773" imgH="292123" progId="Equation.DSMT4">
                  <p:embed/>
                </p:oleObj>
              </mc:Choice>
              <mc:Fallback>
                <p:oleObj name="Equation" r:id="rId9" imgW="2894773" imgH="292123" progId="Equation.DSMT4">
                  <p:embed/>
                  <p:pic>
                    <p:nvPicPr>
                      <p:cNvPr id="0" name="Picture 2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spid="_x0000_s4356" name="Equation" r:id="rId11" imgW="901180" imgH="291947" progId="Equation.DSMT4">
                  <p:embed/>
                </p:oleObj>
              </mc:Choice>
              <mc:Fallback>
                <p:oleObj name="Equation" r:id="rId11" imgW="901180" imgH="291947" progId="Equation.DSMT4">
                  <p:embed/>
                  <p:pic>
                    <p:nvPicPr>
                      <p:cNvPr id="0" name="Picture 2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65693"/>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spid="_x0000_s4357" name="Equation" r:id="rId13" imgW="1650770" imgH="241415" progId="Equation.DSMT4">
                  <p:embed/>
                </p:oleObj>
              </mc:Choice>
              <mc:Fallback>
                <p:oleObj name="Equation" r:id="rId13" imgW="1650770" imgH="241415" progId="Equation.DSMT4">
                  <p:embed/>
                  <p:pic>
                    <p:nvPicPr>
                      <p:cNvPr id="0" name="Picture 2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spid="_x0000_s4358" name="Equation" r:id="rId15" imgW="2551942" imgH="622277" progId="Equation.DSMT4">
                  <p:embed/>
                </p:oleObj>
              </mc:Choice>
              <mc:Fallback>
                <p:oleObj name="Equation" r:id="rId15" imgW="2551942" imgH="622277" progId="Equation.DSMT4">
                  <p:embed/>
                  <p:pic>
                    <p:nvPicPr>
                      <p:cNvPr id="0" name="Picture 2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spid="_x0000_s4359" name="Equation" r:id="rId17" imgW="927077" imgH="279446" progId="Equation.DSMT4">
                  <p:embed/>
                </p:oleObj>
              </mc:Choice>
              <mc:Fallback>
                <p:oleObj name="Equation" r:id="rId17" imgW="927077" imgH="279446" progId="Equation.DSMT4">
                  <p:embed/>
                  <p:pic>
                    <p:nvPicPr>
                      <p:cNvPr id="0" name="Picture 2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spid="_x0000_s4360" name="Equation" r:id="rId19" imgW="2158920" imgH="241200" progId="Equation.DSMT4">
                  <p:embed/>
                </p:oleObj>
              </mc:Choice>
              <mc:Fallback>
                <p:oleObj name="Equation" r:id="rId19" imgW="2158920" imgH="241200" progId="Equation.DSMT4">
                  <p:embed/>
                  <p:pic>
                    <p:nvPicPr>
                      <p:cNvPr id="0" name="Picture 213"/>
                      <p:cNvPicPr>
                        <a:picLocks noChangeAspect="1" noChangeArrowheads="1"/>
                      </p:cNvPicPr>
                      <p:nvPr/>
                    </p:nvPicPr>
                    <p:blipFill>
                      <a:blip r:embed="rId20"/>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spid="_x0000_s4361" name="Equation" r:id="rId21" imgW="927077" imgH="279446" progId="Equation.DSMT4">
                  <p:embed/>
                </p:oleObj>
              </mc:Choice>
              <mc:Fallback>
                <p:oleObj name="Equation" r:id="rId21" imgW="927077" imgH="279446" progId="Equation.DSMT4">
                  <p:embed/>
                  <p:pic>
                    <p:nvPicPr>
                      <p:cNvPr id="0" name="Picture 2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921</Words>
  <Application>Microsoft Office PowerPoint</Application>
  <PresentationFormat>On-screen Show (4:3)</PresentationFormat>
  <Paragraphs>90</Paragraphs>
  <Slides>22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Courier New</vt:lpstr>
      <vt:lpstr>Symbol</vt:lpstr>
      <vt:lpstr>Office Theme</vt:lpstr>
      <vt:lpstr>Equation</vt:lpstr>
      <vt:lpstr>Section 8.R.3</vt:lpstr>
      <vt:lpstr>Objectives</vt:lpstr>
      <vt:lpstr>Formulas</vt:lpstr>
      <vt:lpstr>Example 1: Application: Evaluating Formulas</vt:lpstr>
      <vt:lpstr>Example 1: Application: Evaluating Formulas (cont.)</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99</cp:revision>
  <dcterms:created xsi:type="dcterms:W3CDTF">2013-04-26T14:43:13Z</dcterms:created>
  <dcterms:modified xsi:type="dcterms:W3CDTF">2018-10-12T09:10:53Z</dcterms:modified>
</cp:coreProperties>
</file>