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2" d="100"/>
          <a:sy n="112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5" Type="http://schemas.openxmlformats.org/officeDocument/2006/relationships/image" Target="../media/image30.e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emf"/><Relationship Id="rId11" Type="http://schemas.openxmlformats.org/officeDocument/2006/relationships/image" Target="../media/image32.emf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9.e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0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1" name="Equation" r:id="rId5" imgW="1362240" imgH="329040" progId="Equation.DSMT4">
                  <p:embed/>
                </p:oleObj>
              </mc:Choice>
              <mc:Fallback>
                <p:oleObj name="Equation" r:id="rId5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2" name="Equation" r:id="rId7" imgW="1425960" imgH="329040" progId="Equation.DSMT4">
                  <p:embed/>
                </p:oleObj>
              </mc:Choice>
              <mc:Fallback>
                <p:oleObj name="Equation" r:id="rId7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133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1" name="Equation" r:id="rId3" imgW="2797560" imgH="420480" progId="Equation.DSMT4">
                  <p:embed/>
                </p:oleObj>
              </mc:Choice>
              <mc:Fallback>
                <p:oleObj name="Equation" r:id="rId3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2" name="Equation" r:id="rId5" imgW="905040" imgH="329040" progId="Equation.DSMT4">
                  <p:embed/>
                </p:oleObj>
              </mc:Choice>
              <mc:Fallback>
                <p:oleObj name="Equation" r:id="rId5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3" name="Equation" r:id="rId7" imgW="722160" imgH="329040" progId="Equation.DSMT4">
                  <p:embed/>
                </p:oleObj>
              </mc:Choice>
              <mc:Fallback>
                <p:oleObj name="Equation" r:id="rId7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4" name="Equation" r:id="rId9" imgW="2815920" imgH="594000" progId="Equation.DSMT4">
                  <p:embed/>
                </p:oleObj>
              </mc:Choice>
              <mc:Fallback>
                <p:oleObj name="Equation" r:id="rId9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5" name="Equation" r:id="rId11" imgW="740520" imgH="264960" progId="Equation.DSMT4">
                  <p:embed/>
                </p:oleObj>
              </mc:Choice>
              <mc:Fallback>
                <p:oleObj name="Equation" r:id="rId11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6" name="Equation" r:id="rId13" imgW="1398600" imgH="329040" progId="Equation.DSMT4">
                  <p:embed/>
                </p:oleObj>
              </mc:Choice>
              <mc:Fallback>
                <p:oleObj name="Equation" r:id="rId13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3" name="Equation" r:id="rId3" imgW="3172320" imgH="594000" progId="Equation.DSMT4">
                  <p:embed/>
                </p:oleObj>
              </mc:Choice>
              <mc:Fallback>
                <p:oleObj name="Equation" r:id="rId3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4" name="Equation" r:id="rId5" imgW="1042200" imgH="329040" progId="Equation.DSMT4">
                  <p:embed/>
                </p:oleObj>
              </mc:Choice>
              <mc:Fallback>
                <p:oleObj name="Equation" r:id="rId5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5" name="Equation" r:id="rId7" imgW="3172320" imgH="594000" progId="Equation.DSMT4">
                  <p:embed/>
                </p:oleObj>
              </mc:Choice>
              <mc:Fallback>
                <p:oleObj name="Equation" r:id="rId7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6" name="Equation" r:id="rId9" imgW="758520" imgH="264960" progId="Equation.DSMT4">
                  <p:embed/>
                </p:oleObj>
              </mc:Choice>
              <mc:Fallback>
                <p:oleObj name="Equation" r:id="rId9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7" name="Equation" r:id="rId11" imgW="1078560" imgH="264960" progId="Equation.DSMT4">
                  <p:embed/>
                </p:oleObj>
              </mc:Choice>
              <mc:Fallback>
                <p:oleObj name="Equation" r:id="rId11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8" name="Equation" r:id="rId13" imgW="1755360" imgH="329040" progId="Equation.DSMT4">
                  <p:embed/>
                </p:oleObj>
              </mc:Choice>
              <mc:Fallback>
                <p:oleObj name="Equation" r:id="rId13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9" name="Equation" r:id="rId15" imgW="1343880" imgH="329040" progId="Equation.DSMT4">
                  <p:embed/>
                </p:oleObj>
              </mc:Choice>
              <mc:Fallback>
                <p:oleObj name="Equation" r:id="rId15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4" name="Equation" r:id="rId3" imgW="3218040" imgH="329040" progId="Equation.DSMT4">
                  <p:embed/>
                </p:oleObj>
              </mc:Choice>
              <mc:Fallback>
                <p:oleObj name="Equation" r:id="rId3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5" name="Equation" r:id="rId5" imgW="1407960" imgH="329040" progId="Equation.DSMT4">
                  <p:embed/>
                </p:oleObj>
              </mc:Choice>
              <mc:Fallback>
                <p:oleObj name="Equation" r:id="rId5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6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7" name="Equation" r:id="rId9" imgW="3364560" imgH="264960" progId="Equation.DSMT4">
                  <p:embed/>
                </p:oleObj>
              </mc:Choice>
              <mc:Fallback>
                <p:oleObj name="Equation" r:id="rId9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8" name="Equation" r:id="rId10" imgW="3428280" imgH="365400" progId="Equation.DSMT4">
                  <p:embed/>
                </p:oleObj>
              </mc:Choice>
              <mc:Fallback>
                <p:oleObj name="Equation" r:id="rId10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1" name="Equation" r:id="rId3" imgW="3300480" imgH="329040" progId="Equation.DSMT4">
                  <p:embed/>
                </p:oleObj>
              </mc:Choice>
              <mc:Fallback>
                <p:oleObj name="Equation" r:id="rId3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2" name="Equation" r:id="rId5" imgW="3364560" imgH="264960" progId="Equation.DSMT4">
                  <p:embed/>
                </p:oleObj>
              </mc:Choice>
              <mc:Fallback>
                <p:oleObj name="Equation" r:id="rId5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3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4"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5" name="Equation" r:id="rId11" imgW="1407960" imgH="329040" progId="Equation.DSMT4">
                  <p:embed/>
                </p:oleObj>
              </mc:Choice>
              <mc:Fallback>
                <p:oleObj name="Equation" r:id="rId11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95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905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3" name="Equation" r:id="rId3" imgW="877680" imgH="329040" progId="Equation.DSMT4">
                  <p:embed/>
                </p:oleObj>
              </mc:Choice>
              <mc:Fallback>
                <p:oleObj name="Equation" r:id="rId3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9" name="Equation" r:id="rId3" imgW="1563120" imgH="329040" progId="Equation.DSMT4">
                  <p:embed/>
                </p:oleObj>
              </mc:Choice>
              <mc:Fallback>
                <p:oleObj name="Equation" r:id="rId3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6" name="Equation" r:id="rId3" imgW="190592" imgH="609233" progId="Equation.DSMT4">
                  <p:embed/>
                </p:oleObj>
              </mc:Choice>
              <mc:Fallback>
                <p:oleObj name="Equation" r:id="rId3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7" name="Equation" r:id="rId5" imgW="203261" imgH="609233" progId="Equation.DSMT4">
                  <p:embed/>
                </p:oleObj>
              </mc:Choice>
              <mc:Fallback>
                <p:oleObj name="Equation" r:id="rId5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8" name="Equation" r:id="rId7" imgW="1471680" imgH="694800" progId="Equation.DSMT4">
                  <p:embed/>
                </p:oleObj>
              </mc:Choice>
              <mc:Fallback>
                <p:oleObj name="Equation" r:id="rId7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994</Words>
  <Application>Microsoft Office PowerPoint</Application>
  <PresentationFormat>On-screen Show (4:3)</PresentationFormat>
  <Paragraphs>160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8.R.5</vt:lpstr>
      <vt:lpstr>Objectives</vt:lpstr>
      <vt:lpstr>Standard Form of a Linear Equation </vt:lpstr>
      <vt:lpstr>Graphing Linear Equations by Plotting Points</vt:lpstr>
      <vt:lpstr>To Graph a Linear Equation in Two Variables</vt:lpstr>
      <vt:lpstr>To Graph a Linear Equation in Two Variables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Intercepts </vt:lpstr>
      <vt:lpstr>Using x- and y-Intercepts to Graph Linear Equations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Horizontal and Vertical Lines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248</cp:revision>
  <dcterms:created xsi:type="dcterms:W3CDTF">2013-04-26T14:43:13Z</dcterms:created>
  <dcterms:modified xsi:type="dcterms:W3CDTF">2018-10-17T06:21:18Z</dcterms:modified>
</cp:coreProperties>
</file>