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92" d="100"/>
          <a:sy n="92" d="100"/>
        </p:scale>
        <p:origin x="106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705100" y="29083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9083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69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52675" y="314325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14325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24425" y="314325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14325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926</Words>
  <Application>Microsoft Office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9.R.3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184</cp:revision>
  <dcterms:created xsi:type="dcterms:W3CDTF">2013-04-26T14:43:13Z</dcterms:created>
  <dcterms:modified xsi:type="dcterms:W3CDTF">2018-10-12T09:25:49Z</dcterms:modified>
</cp:coreProperties>
</file>